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58" r:id="rId3"/>
    <p:sldId id="260" r:id="rId4"/>
    <p:sldId id="261" r:id="rId5"/>
    <p:sldId id="305" r:id="rId6"/>
    <p:sldId id="262" r:id="rId7"/>
    <p:sldId id="278" r:id="rId8"/>
    <p:sldId id="274" r:id="rId9"/>
    <p:sldId id="306" r:id="rId10"/>
    <p:sldId id="286" r:id="rId11"/>
    <p:sldId id="307" r:id="rId12"/>
    <p:sldId id="308" r:id="rId13"/>
    <p:sldId id="280" r:id="rId14"/>
    <p:sldId id="309" r:id="rId15"/>
    <p:sldId id="310" r:id="rId16"/>
    <p:sldId id="311" r:id="rId17"/>
    <p:sldId id="273" r:id="rId18"/>
  </p:sldIdLst>
  <p:sldSz cx="9144000" cy="5143500" type="screen16x9"/>
  <p:notesSz cx="6858000" cy="9144000"/>
  <p:embeddedFontLst>
    <p:embeddedFont>
      <p:font typeface="Asap"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exen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6ED5B1-364B-418B-B0F7-8109538ADD03}">
  <a:tblStyle styleId="{B16ED5B1-364B-418B-B0F7-8109538ADD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D445AD9-0746-40CB-B93B-1445C1389F4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7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4e0c0732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4e0c0732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1e1c16674a8_0_17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1e1c16674a8_0_17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1e1c16674a8_0_17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1e1c16674a8_0_17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85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705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011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02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27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13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485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10" name="Google Shape;10;p2"/>
          <p:cNvSpPr txBox="1">
            <a:spLocks noGrp="1"/>
          </p:cNvSpPr>
          <p:nvPr>
            <p:ph type="subTitle" idx="1"/>
          </p:nvPr>
        </p:nvSpPr>
        <p:spPr>
          <a:xfrm>
            <a:off x="1108725" y="3170325"/>
            <a:ext cx="3490800" cy="365700"/>
          </a:xfrm>
          <a:prstGeom prst="rect">
            <a:avLst/>
          </a:prstGeom>
          <a:solidFill>
            <a:schemeClr val="dk1"/>
          </a:solid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800"/>
              <a:buFont typeface="Lexend"/>
              <a:buNone/>
              <a:defRPr sz="1800">
                <a:latin typeface="Lexend"/>
                <a:ea typeface="Lexend"/>
                <a:cs typeface="Lexend"/>
                <a:sym typeface="Lexend"/>
              </a:defRPr>
            </a:lvl2pPr>
            <a:lvl3pPr lvl="2" algn="ctr">
              <a:lnSpc>
                <a:spcPct val="100000"/>
              </a:lnSpc>
              <a:spcBef>
                <a:spcPts val="0"/>
              </a:spcBef>
              <a:spcAft>
                <a:spcPts val="0"/>
              </a:spcAft>
              <a:buSzPts val="1800"/>
              <a:buFont typeface="Lexend"/>
              <a:buNone/>
              <a:defRPr sz="1800">
                <a:latin typeface="Lexend"/>
                <a:ea typeface="Lexend"/>
                <a:cs typeface="Lexend"/>
                <a:sym typeface="Lexend"/>
              </a:defRPr>
            </a:lvl3pPr>
            <a:lvl4pPr lvl="3" algn="ctr">
              <a:lnSpc>
                <a:spcPct val="100000"/>
              </a:lnSpc>
              <a:spcBef>
                <a:spcPts val="0"/>
              </a:spcBef>
              <a:spcAft>
                <a:spcPts val="0"/>
              </a:spcAft>
              <a:buSzPts val="1800"/>
              <a:buFont typeface="Lexend"/>
              <a:buNone/>
              <a:defRPr sz="1800">
                <a:latin typeface="Lexend"/>
                <a:ea typeface="Lexend"/>
                <a:cs typeface="Lexend"/>
                <a:sym typeface="Lexend"/>
              </a:defRPr>
            </a:lvl4pPr>
            <a:lvl5pPr lvl="4" algn="ctr">
              <a:lnSpc>
                <a:spcPct val="100000"/>
              </a:lnSpc>
              <a:spcBef>
                <a:spcPts val="0"/>
              </a:spcBef>
              <a:spcAft>
                <a:spcPts val="0"/>
              </a:spcAft>
              <a:buSzPts val="1800"/>
              <a:buFont typeface="Lexend"/>
              <a:buNone/>
              <a:defRPr sz="1800">
                <a:latin typeface="Lexend"/>
                <a:ea typeface="Lexend"/>
                <a:cs typeface="Lexend"/>
                <a:sym typeface="Lexend"/>
              </a:defRPr>
            </a:lvl5pPr>
            <a:lvl6pPr lvl="5" algn="ctr">
              <a:lnSpc>
                <a:spcPct val="100000"/>
              </a:lnSpc>
              <a:spcBef>
                <a:spcPts val="0"/>
              </a:spcBef>
              <a:spcAft>
                <a:spcPts val="0"/>
              </a:spcAft>
              <a:buSzPts val="1800"/>
              <a:buFont typeface="Lexend"/>
              <a:buNone/>
              <a:defRPr sz="1800">
                <a:latin typeface="Lexend"/>
                <a:ea typeface="Lexend"/>
                <a:cs typeface="Lexend"/>
                <a:sym typeface="Lexend"/>
              </a:defRPr>
            </a:lvl6pPr>
            <a:lvl7pPr lvl="6" algn="ctr">
              <a:lnSpc>
                <a:spcPct val="100000"/>
              </a:lnSpc>
              <a:spcBef>
                <a:spcPts val="0"/>
              </a:spcBef>
              <a:spcAft>
                <a:spcPts val="0"/>
              </a:spcAft>
              <a:buSzPts val="1800"/>
              <a:buFont typeface="Lexend"/>
              <a:buNone/>
              <a:defRPr sz="1800">
                <a:latin typeface="Lexend"/>
                <a:ea typeface="Lexend"/>
                <a:cs typeface="Lexend"/>
                <a:sym typeface="Lexend"/>
              </a:defRPr>
            </a:lvl7pPr>
            <a:lvl8pPr lvl="7" algn="ctr">
              <a:lnSpc>
                <a:spcPct val="100000"/>
              </a:lnSpc>
              <a:spcBef>
                <a:spcPts val="0"/>
              </a:spcBef>
              <a:spcAft>
                <a:spcPts val="0"/>
              </a:spcAft>
              <a:buSzPts val="1800"/>
              <a:buFont typeface="Lexend"/>
              <a:buNone/>
              <a:defRPr sz="1800">
                <a:latin typeface="Lexend"/>
                <a:ea typeface="Lexend"/>
                <a:cs typeface="Lexend"/>
                <a:sym typeface="Lexend"/>
              </a:defRPr>
            </a:lvl8pPr>
            <a:lvl9pPr lvl="8" algn="ctr">
              <a:lnSpc>
                <a:spcPct val="100000"/>
              </a:lnSpc>
              <a:spcBef>
                <a:spcPts val="0"/>
              </a:spcBef>
              <a:spcAft>
                <a:spcPts val="0"/>
              </a:spcAft>
              <a:buSzPts val="1800"/>
              <a:buFont typeface="Lexend"/>
              <a:buNone/>
              <a:defRPr sz="1800">
                <a:latin typeface="Lexend"/>
                <a:ea typeface="Lexend"/>
                <a:cs typeface="Lexend"/>
                <a:sym typeface="Lexend"/>
              </a:defRPr>
            </a:lvl9pPr>
          </a:lstStyle>
          <a:p>
            <a:endParaRPr/>
          </a:p>
        </p:txBody>
      </p:sp>
      <p:sp>
        <p:nvSpPr>
          <p:cNvPr id="11" name="Google Shape;11;p2"/>
          <p:cNvSpPr txBox="1">
            <a:spLocks noGrp="1"/>
          </p:cNvSpPr>
          <p:nvPr>
            <p:ph type="ctrTitle"/>
          </p:nvPr>
        </p:nvSpPr>
        <p:spPr>
          <a:xfrm>
            <a:off x="1018050" y="1444750"/>
            <a:ext cx="4544400" cy="1415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44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cxnSp>
        <p:nvCxnSpPr>
          <p:cNvPr id="12" name="Google Shape;12;p2"/>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13" name="Google Shape;13;p2"/>
          <p:cNvGrpSpPr/>
          <p:nvPr/>
        </p:nvGrpSpPr>
        <p:grpSpPr>
          <a:xfrm>
            <a:off x="-224870" y="3298325"/>
            <a:ext cx="9512481" cy="1415100"/>
            <a:chOff x="-224870" y="3298325"/>
            <a:chExt cx="9512481" cy="1415100"/>
          </a:xfrm>
        </p:grpSpPr>
        <p:sp>
          <p:nvSpPr>
            <p:cNvPr id="14" name="Google Shape;14;p2"/>
            <p:cNvSpPr/>
            <p:nvPr/>
          </p:nvSpPr>
          <p:spPr>
            <a:xfrm>
              <a:off x="5562450" y="3298325"/>
              <a:ext cx="3725161" cy="1415100"/>
            </a:xfrm>
            <a:custGeom>
              <a:avLst/>
              <a:gdLst/>
              <a:ahLst/>
              <a:cxnLst/>
              <a:rect l="l" t="t" r="r" b="b"/>
              <a:pathLst>
                <a:path w="1998" h="759" extrusionOk="0">
                  <a:moveTo>
                    <a:pt x="1998" y="0"/>
                  </a:moveTo>
                  <a:lnTo>
                    <a:pt x="1757" y="0"/>
                  </a:lnTo>
                  <a:lnTo>
                    <a:pt x="1757" y="90"/>
                  </a:lnTo>
                  <a:lnTo>
                    <a:pt x="1740" y="90"/>
                  </a:lnTo>
                  <a:lnTo>
                    <a:pt x="1740" y="0"/>
                  </a:lnTo>
                  <a:lnTo>
                    <a:pt x="1649" y="0"/>
                  </a:lnTo>
                  <a:lnTo>
                    <a:pt x="1649" y="83"/>
                  </a:lnTo>
                  <a:lnTo>
                    <a:pt x="1520" y="83"/>
                  </a:lnTo>
                  <a:lnTo>
                    <a:pt x="1520" y="251"/>
                  </a:lnTo>
                  <a:lnTo>
                    <a:pt x="1393" y="251"/>
                  </a:lnTo>
                  <a:lnTo>
                    <a:pt x="1393" y="179"/>
                  </a:lnTo>
                  <a:lnTo>
                    <a:pt x="1313" y="179"/>
                  </a:lnTo>
                  <a:lnTo>
                    <a:pt x="1313" y="251"/>
                  </a:lnTo>
                  <a:lnTo>
                    <a:pt x="1175" y="251"/>
                  </a:lnTo>
                  <a:lnTo>
                    <a:pt x="1175" y="283"/>
                  </a:lnTo>
                  <a:lnTo>
                    <a:pt x="1150" y="283"/>
                  </a:lnTo>
                  <a:lnTo>
                    <a:pt x="1150" y="201"/>
                  </a:lnTo>
                  <a:lnTo>
                    <a:pt x="922" y="201"/>
                  </a:lnTo>
                  <a:lnTo>
                    <a:pt x="922" y="276"/>
                  </a:lnTo>
                  <a:lnTo>
                    <a:pt x="723" y="276"/>
                  </a:lnTo>
                  <a:lnTo>
                    <a:pt x="723" y="385"/>
                  </a:lnTo>
                  <a:lnTo>
                    <a:pt x="606" y="385"/>
                  </a:lnTo>
                  <a:lnTo>
                    <a:pt x="573" y="312"/>
                  </a:lnTo>
                  <a:lnTo>
                    <a:pt x="433" y="312"/>
                  </a:lnTo>
                  <a:lnTo>
                    <a:pt x="403" y="378"/>
                  </a:lnTo>
                  <a:lnTo>
                    <a:pt x="0" y="378"/>
                  </a:lnTo>
                  <a:lnTo>
                    <a:pt x="0" y="759"/>
                  </a:lnTo>
                  <a:lnTo>
                    <a:pt x="1998" y="759"/>
                  </a:lnTo>
                  <a:lnTo>
                    <a:pt x="1998" y="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24870" y="3536026"/>
              <a:ext cx="1924996" cy="1177400"/>
            </a:xfrm>
            <a:custGeom>
              <a:avLst/>
              <a:gdLst/>
              <a:ahLst/>
              <a:cxnLst/>
              <a:rect l="l" t="t" r="r" b="b"/>
              <a:pathLst>
                <a:path w="1151" h="704" extrusionOk="0">
                  <a:moveTo>
                    <a:pt x="0" y="70"/>
                  </a:moveTo>
                  <a:lnTo>
                    <a:pt x="212" y="70"/>
                  </a:lnTo>
                  <a:lnTo>
                    <a:pt x="212" y="0"/>
                  </a:lnTo>
                  <a:lnTo>
                    <a:pt x="372" y="0"/>
                  </a:lnTo>
                  <a:lnTo>
                    <a:pt x="372" y="70"/>
                  </a:lnTo>
                  <a:lnTo>
                    <a:pt x="448" y="70"/>
                  </a:lnTo>
                  <a:lnTo>
                    <a:pt x="448" y="0"/>
                  </a:lnTo>
                  <a:lnTo>
                    <a:pt x="546" y="0"/>
                  </a:lnTo>
                  <a:lnTo>
                    <a:pt x="546" y="70"/>
                  </a:lnTo>
                  <a:lnTo>
                    <a:pt x="700" y="70"/>
                  </a:lnTo>
                  <a:lnTo>
                    <a:pt x="700" y="365"/>
                  </a:lnTo>
                  <a:lnTo>
                    <a:pt x="924" y="365"/>
                  </a:lnTo>
                  <a:lnTo>
                    <a:pt x="924" y="326"/>
                  </a:lnTo>
                  <a:lnTo>
                    <a:pt x="1151" y="326"/>
                  </a:lnTo>
                  <a:lnTo>
                    <a:pt x="1151" y="704"/>
                  </a:lnTo>
                  <a:lnTo>
                    <a:pt x="0" y="704"/>
                  </a:lnTo>
                  <a:lnTo>
                    <a:pt x="0" y="7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2"/>
          <p:cNvGrpSpPr/>
          <p:nvPr/>
        </p:nvGrpSpPr>
        <p:grpSpPr>
          <a:xfrm>
            <a:off x="-1216915" y="-3643956"/>
            <a:ext cx="10718591" cy="6780933"/>
            <a:chOff x="-1216915" y="-3643956"/>
            <a:chExt cx="10718591" cy="6780933"/>
          </a:xfrm>
        </p:grpSpPr>
        <p:sp>
          <p:nvSpPr>
            <p:cNvPr id="17" name="Google Shape;17;p2"/>
            <p:cNvSpPr/>
            <p:nvPr/>
          </p:nvSpPr>
          <p:spPr>
            <a:xfrm>
              <a:off x="1756378" y="-728549"/>
              <a:ext cx="2761085" cy="1994557"/>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 name="Google Shape;18;p2"/>
            <p:cNvGrpSpPr/>
            <p:nvPr/>
          </p:nvGrpSpPr>
          <p:grpSpPr>
            <a:xfrm>
              <a:off x="-1216915" y="-404321"/>
              <a:ext cx="2325645" cy="3264161"/>
              <a:chOff x="-1308077" y="-1199547"/>
              <a:chExt cx="3005098" cy="4059397"/>
            </a:xfrm>
          </p:grpSpPr>
          <p:sp>
            <p:nvSpPr>
              <p:cNvPr id="19" name="Google Shape;19;p2"/>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 name="Google Shape;22;p2"/>
            <p:cNvSpPr/>
            <p:nvPr/>
          </p:nvSpPr>
          <p:spPr>
            <a:xfrm>
              <a:off x="153974" y="-2297903"/>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 name="Google Shape;23;p2"/>
            <p:cNvGrpSpPr/>
            <p:nvPr/>
          </p:nvGrpSpPr>
          <p:grpSpPr>
            <a:xfrm>
              <a:off x="7522715" y="-1035425"/>
              <a:ext cx="1978961" cy="4172402"/>
              <a:chOff x="7522715" y="-1035425"/>
              <a:chExt cx="1978961" cy="4172402"/>
            </a:xfrm>
          </p:grpSpPr>
          <p:sp>
            <p:nvSpPr>
              <p:cNvPr id="24" name="Google Shape;24;p2"/>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 name="Google Shape;26;p2"/>
            <p:cNvGrpSpPr/>
            <p:nvPr/>
          </p:nvGrpSpPr>
          <p:grpSpPr>
            <a:xfrm flipH="1">
              <a:off x="5083258" y="-3643956"/>
              <a:ext cx="2439465" cy="5143320"/>
              <a:chOff x="7522715" y="-1035425"/>
              <a:chExt cx="1978961" cy="4172402"/>
            </a:xfrm>
          </p:grpSpPr>
          <p:sp>
            <p:nvSpPr>
              <p:cNvPr id="27" name="Google Shape;27;p2"/>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6"/>
        <p:cNvGrpSpPr/>
        <p:nvPr/>
      </p:nvGrpSpPr>
      <p:grpSpPr>
        <a:xfrm>
          <a:off x="0" y="0"/>
          <a:ext cx="0" cy="0"/>
          <a:chOff x="0" y="0"/>
          <a:chExt cx="0" cy="0"/>
        </a:xfrm>
      </p:grpSpPr>
      <p:pic>
        <p:nvPicPr>
          <p:cNvPr id="467" name="Google Shape;467;p30"/>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468" name="Google Shape;468;p30"/>
          <p:cNvSpPr/>
          <p:nvPr/>
        </p:nvSpPr>
        <p:spPr>
          <a:xfrm>
            <a:off x="-603725" y="2900050"/>
            <a:ext cx="1924999" cy="1812075"/>
          </a:xfrm>
          <a:custGeom>
            <a:avLst/>
            <a:gdLst/>
            <a:ahLst/>
            <a:cxnLst/>
            <a:rect l="l" t="t" r="r" b="b"/>
            <a:pathLst>
              <a:path w="1151" h="704" extrusionOk="0">
                <a:moveTo>
                  <a:pt x="0" y="70"/>
                </a:moveTo>
                <a:lnTo>
                  <a:pt x="212" y="70"/>
                </a:lnTo>
                <a:lnTo>
                  <a:pt x="212" y="0"/>
                </a:lnTo>
                <a:lnTo>
                  <a:pt x="372" y="0"/>
                </a:lnTo>
                <a:lnTo>
                  <a:pt x="372" y="70"/>
                </a:lnTo>
                <a:lnTo>
                  <a:pt x="448" y="70"/>
                </a:lnTo>
                <a:lnTo>
                  <a:pt x="448" y="0"/>
                </a:lnTo>
                <a:lnTo>
                  <a:pt x="546" y="0"/>
                </a:lnTo>
                <a:lnTo>
                  <a:pt x="546" y="70"/>
                </a:lnTo>
                <a:lnTo>
                  <a:pt x="700" y="70"/>
                </a:lnTo>
                <a:lnTo>
                  <a:pt x="700" y="365"/>
                </a:lnTo>
                <a:lnTo>
                  <a:pt x="924" y="365"/>
                </a:lnTo>
                <a:lnTo>
                  <a:pt x="924" y="326"/>
                </a:lnTo>
                <a:lnTo>
                  <a:pt x="1151" y="326"/>
                </a:lnTo>
                <a:lnTo>
                  <a:pt x="1151" y="704"/>
                </a:lnTo>
                <a:lnTo>
                  <a:pt x="0" y="704"/>
                </a:lnTo>
                <a:lnTo>
                  <a:pt x="0" y="7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30"/>
          <p:cNvSpPr/>
          <p:nvPr/>
        </p:nvSpPr>
        <p:spPr>
          <a:xfrm>
            <a:off x="7103750" y="2900050"/>
            <a:ext cx="1924999" cy="1812075"/>
          </a:xfrm>
          <a:custGeom>
            <a:avLst/>
            <a:gdLst/>
            <a:ahLst/>
            <a:cxnLst/>
            <a:rect l="l" t="t" r="r" b="b"/>
            <a:pathLst>
              <a:path w="1151" h="704" extrusionOk="0">
                <a:moveTo>
                  <a:pt x="0" y="70"/>
                </a:moveTo>
                <a:lnTo>
                  <a:pt x="212" y="70"/>
                </a:lnTo>
                <a:lnTo>
                  <a:pt x="212" y="0"/>
                </a:lnTo>
                <a:lnTo>
                  <a:pt x="372" y="0"/>
                </a:lnTo>
                <a:lnTo>
                  <a:pt x="372" y="70"/>
                </a:lnTo>
                <a:lnTo>
                  <a:pt x="448" y="70"/>
                </a:lnTo>
                <a:lnTo>
                  <a:pt x="448" y="0"/>
                </a:lnTo>
                <a:lnTo>
                  <a:pt x="546" y="0"/>
                </a:lnTo>
                <a:lnTo>
                  <a:pt x="546" y="70"/>
                </a:lnTo>
                <a:lnTo>
                  <a:pt x="700" y="70"/>
                </a:lnTo>
                <a:lnTo>
                  <a:pt x="700" y="365"/>
                </a:lnTo>
                <a:lnTo>
                  <a:pt x="924" y="365"/>
                </a:lnTo>
                <a:lnTo>
                  <a:pt x="924" y="326"/>
                </a:lnTo>
                <a:lnTo>
                  <a:pt x="1151" y="326"/>
                </a:lnTo>
                <a:lnTo>
                  <a:pt x="1151" y="704"/>
                </a:lnTo>
                <a:lnTo>
                  <a:pt x="0" y="704"/>
                </a:lnTo>
                <a:lnTo>
                  <a:pt x="0" y="7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70" name="Google Shape;470;p30"/>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471" name="Google Shape;471;p30"/>
          <p:cNvGrpSpPr/>
          <p:nvPr/>
        </p:nvGrpSpPr>
        <p:grpSpPr>
          <a:xfrm>
            <a:off x="473324" y="2166224"/>
            <a:ext cx="942147" cy="2758784"/>
            <a:chOff x="6419150" y="1915113"/>
            <a:chExt cx="596900" cy="1747725"/>
          </a:xfrm>
        </p:grpSpPr>
        <p:sp>
          <p:nvSpPr>
            <p:cNvPr id="472" name="Google Shape;472;p30"/>
            <p:cNvSpPr/>
            <p:nvPr/>
          </p:nvSpPr>
          <p:spPr>
            <a:xfrm>
              <a:off x="6419150" y="1915113"/>
              <a:ext cx="596900" cy="595313"/>
            </a:xfrm>
            <a:custGeom>
              <a:avLst/>
              <a:gdLst/>
              <a:ahLst/>
              <a:cxnLst/>
              <a:rect l="l" t="t" r="r" b="b"/>
              <a:pathLst>
                <a:path w="232" h="232" extrusionOk="0">
                  <a:moveTo>
                    <a:pt x="116" y="219"/>
                  </a:moveTo>
                  <a:cubicBezTo>
                    <a:pt x="62" y="219"/>
                    <a:pt x="19" y="176"/>
                    <a:pt x="19" y="122"/>
                  </a:cubicBezTo>
                  <a:cubicBezTo>
                    <a:pt x="19" y="68"/>
                    <a:pt x="62" y="25"/>
                    <a:pt x="116" y="25"/>
                  </a:cubicBezTo>
                  <a:cubicBezTo>
                    <a:pt x="169" y="25"/>
                    <a:pt x="213" y="68"/>
                    <a:pt x="213" y="122"/>
                  </a:cubicBezTo>
                  <a:cubicBezTo>
                    <a:pt x="213" y="176"/>
                    <a:pt x="169" y="219"/>
                    <a:pt x="116" y="219"/>
                  </a:cubicBezTo>
                  <a:moveTo>
                    <a:pt x="116" y="0"/>
                  </a:moveTo>
                  <a:cubicBezTo>
                    <a:pt x="52" y="0"/>
                    <a:pt x="0" y="52"/>
                    <a:pt x="0" y="116"/>
                  </a:cubicBezTo>
                  <a:cubicBezTo>
                    <a:pt x="0" y="180"/>
                    <a:pt x="52" y="232"/>
                    <a:pt x="116" y="232"/>
                  </a:cubicBezTo>
                  <a:cubicBezTo>
                    <a:pt x="180" y="232"/>
                    <a:pt x="232" y="180"/>
                    <a:pt x="232" y="116"/>
                  </a:cubicBezTo>
                  <a:cubicBezTo>
                    <a:pt x="232" y="52"/>
                    <a:pt x="180" y="0"/>
                    <a:pt x="116" y="0"/>
                  </a:cubicBezTo>
                </a:path>
              </a:pathLst>
            </a:custGeom>
            <a:solidFill>
              <a:srgbClr val="ECE9E0">
                <a:alpha val="7563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30"/>
            <p:cNvSpPr/>
            <p:nvPr/>
          </p:nvSpPr>
          <p:spPr>
            <a:xfrm>
              <a:off x="6468363" y="1978613"/>
              <a:ext cx="498475" cy="498475"/>
            </a:xfrm>
            <a:custGeom>
              <a:avLst/>
              <a:gdLst/>
              <a:ahLst/>
              <a:cxnLst/>
              <a:rect l="l" t="t" r="r" b="b"/>
              <a:pathLst>
                <a:path w="194" h="194" extrusionOk="0">
                  <a:moveTo>
                    <a:pt x="97" y="184"/>
                  </a:moveTo>
                  <a:cubicBezTo>
                    <a:pt x="71" y="184"/>
                    <a:pt x="46" y="168"/>
                    <a:pt x="35" y="142"/>
                  </a:cubicBezTo>
                  <a:cubicBezTo>
                    <a:pt x="21" y="108"/>
                    <a:pt x="37" y="69"/>
                    <a:pt x="71" y="55"/>
                  </a:cubicBezTo>
                  <a:cubicBezTo>
                    <a:pt x="80" y="52"/>
                    <a:pt x="88" y="50"/>
                    <a:pt x="97" y="50"/>
                  </a:cubicBezTo>
                  <a:cubicBezTo>
                    <a:pt x="123" y="50"/>
                    <a:pt x="148" y="65"/>
                    <a:pt x="159" y="91"/>
                  </a:cubicBezTo>
                  <a:cubicBezTo>
                    <a:pt x="173" y="125"/>
                    <a:pt x="157" y="164"/>
                    <a:pt x="122" y="179"/>
                  </a:cubicBezTo>
                  <a:cubicBezTo>
                    <a:pt x="114" y="182"/>
                    <a:pt x="105" y="184"/>
                    <a:pt x="97" y="184"/>
                  </a:cubicBezTo>
                  <a:moveTo>
                    <a:pt x="97" y="0"/>
                  </a:moveTo>
                  <a:cubicBezTo>
                    <a:pt x="43" y="0"/>
                    <a:pt x="0" y="43"/>
                    <a:pt x="0" y="97"/>
                  </a:cubicBezTo>
                  <a:cubicBezTo>
                    <a:pt x="0" y="151"/>
                    <a:pt x="43" y="194"/>
                    <a:pt x="97" y="194"/>
                  </a:cubicBezTo>
                  <a:cubicBezTo>
                    <a:pt x="150" y="194"/>
                    <a:pt x="194" y="151"/>
                    <a:pt x="194" y="97"/>
                  </a:cubicBezTo>
                  <a:cubicBezTo>
                    <a:pt x="194" y="43"/>
                    <a:pt x="150" y="0"/>
                    <a:pt x="97" y="0"/>
                  </a:cubicBezTo>
                </a:path>
              </a:pathLst>
            </a:custGeom>
            <a:solidFill>
              <a:srgbClr val="ECE9E0">
                <a:alpha val="868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30"/>
            <p:cNvSpPr/>
            <p:nvPr/>
          </p:nvSpPr>
          <p:spPr>
            <a:xfrm>
              <a:off x="6522337" y="2107201"/>
              <a:ext cx="390525" cy="344488"/>
            </a:xfrm>
            <a:custGeom>
              <a:avLst/>
              <a:gdLst/>
              <a:ahLst/>
              <a:cxnLst/>
              <a:rect l="l" t="t" r="r" b="b"/>
              <a:pathLst>
                <a:path w="152" h="134" extrusionOk="0">
                  <a:moveTo>
                    <a:pt x="76" y="0"/>
                  </a:moveTo>
                  <a:cubicBezTo>
                    <a:pt x="67" y="0"/>
                    <a:pt x="59" y="2"/>
                    <a:pt x="50" y="5"/>
                  </a:cubicBezTo>
                  <a:cubicBezTo>
                    <a:pt x="16" y="19"/>
                    <a:pt x="0" y="58"/>
                    <a:pt x="14" y="92"/>
                  </a:cubicBezTo>
                  <a:cubicBezTo>
                    <a:pt x="25" y="118"/>
                    <a:pt x="50" y="134"/>
                    <a:pt x="76" y="134"/>
                  </a:cubicBezTo>
                  <a:cubicBezTo>
                    <a:pt x="84" y="134"/>
                    <a:pt x="93" y="132"/>
                    <a:pt x="101" y="129"/>
                  </a:cubicBezTo>
                  <a:cubicBezTo>
                    <a:pt x="136" y="114"/>
                    <a:pt x="152" y="75"/>
                    <a:pt x="138" y="41"/>
                  </a:cubicBezTo>
                  <a:cubicBezTo>
                    <a:pt x="127" y="15"/>
                    <a:pt x="102" y="0"/>
                    <a:pt x="76" y="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30"/>
            <p:cNvSpPr/>
            <p:nvPr/>
          </p:nvSpPr>
          <p:spPr>
            <a:xfrm>
              <a:off x="6427088" y="3531188"/>
              <a:ext cx="469900" cy="122237"/>
            </a:xfrm>
            <a:custGeom>
              <a:avLst/>
              <a:gdLst/>
              <a:ahLst/>
              <a:cxnLst/>
              <a:rect l="l" t="t" r="r" b="b"/>
              <a:pathLst>
                <a:path w="183" h="47" extrusionOk="0">
                  <a:moveTo>
                    <a:pt x="116" y="6"/>
                  </a:moveTo>
                  <a:cubicBezTo>
                    <a:pt x="97" y="8"/>
                    <a:pt x="77" y="10"/>
                    <a:pt x="58" y="12"/>
                  </a:cubicBezTo>
                  <a:cubicBezTo>
                    <a:pt x="41" y="13"/>
                    <a:pt x="24" y="12"/>
                    <a:pt x="9" y="19"/>
                  </a:cubicBezTo>
                  <a:cubicBezTo>
                    <a:pt x="0" y="22"/>
                    <a:pt x="20" y="27"/>
                    <a:pt x="25" y="31"/>
                  </a:cubicBezTo>
                  <a:cubicBezTo>
                    <a:pt x="32" y="36"/>
                    <a:pt x="13" y="37"/>
                    <a:pt x="11" y="39"/>
                  </a:cubicBezTo>
                  <a:cubicBezTo>
                    <a:pt x="5" y="47"/>
                    <a:pt x="37" y="45"/>
                    <a:pt x="45" y="39"/>
                  </a:cubicBezTo>
                  <a:cubicBezTo>
                    <a:pt x="61" y="28"/>
                    <a:pt x="63" y="35"/>
                    <a:pt x="84" y="33"/>
                  </a:cubicBezTo>
                  <a:cubicBezTo>
                    <a:pt x="103" y="32"/>
                    <a:pt x="119" y="32"/>
                    <a:pt x="137" y="30"/>
                  </a:cubicBezTo>
                  <a:cubicBezTo>
                    <a:pt x="146" y="29"/>
                    <a:pt x="168" y="26"/>
                    <a:pt x="173" y="17"/>
                  </a:cubicBezTo>
                  <a:cubicBezTo>
                    <a:pt x="183" y="0"/>
                    <a:pt x="122" y="6"/>
                    <a:pt x="116" y="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0"/>
            <p:cNvSpPr/>
            <p:nvPr/>
          </p:nvSpPr>
          <p:spPr>
            <a:xfrm>
              <a:off x="6696963" y="2073863"/>
              <a:ext cx="33337" cy="20638"/>
            </a:xfrm>
            <a:custGeom>
              <a:avLst/>
              <a:gdLst/>
              <a:ahLst/>
              <a:cxnLst/>
              <a:rect l="l" t="t" r="r" b="b"/>
              <a:pathLst>
                <a:path w="13" h="8" extrusionOk="0">
                  <a:moveTo>
                    <a:pt x="13" y="8"/>
                  </a:moveTo>
                  <a:cubicBezTo>
                    <a:pt x="13" y="7"/>
                    <a:pt x="13" y="7"/>
                    <a:pt x="13" y="7"/>
                  </a:cubicBezTo>
                  <a:cubicBezTo>
                    <a:pt x="13" y="3"/>
                    <a:pt x="10" y="0"/>
                    <a:pt x="7" y="0"/>
                  </a:cubicBezTo>
                  <a:cubicBezTo>
                    <a:pt x="3" y="0"/>
                    <a:pt x="0" y="3"/>
                    <a:pt x="0" y="7"/>
                  </a:cubicBezTo>
                  <a:cubicBezTo>
                    <a:pt x="0" y="7"/>
                    <a:pt x="0" y="7"/>
                    <a:pt x="0" y="8"/>
                  </a:cubicBezTo>
                  <a:lnTo>
                    <a:pt x="13" y="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0"/>
            <p:cNvSpPr/>
            <p:nvPr/>
          </p:nvSpPr>
          <p:spPr>
            <a:xfrm>
              <a:off x="6596950" y="2192926"/>
              <a:ext cx="233363" cy="6350"/>
            </a:xfrm>
            <a:custGeom>
              <a:avLst/>
              <a:gdLst/>
              <a:ahLst/>
              <a:cxnLst/>
              <a:rect l="l" t="t" r="r" b="b"/>
              <a:pathLst>
                <a:path w="147" h="4" extrusionOk="0">
                  <a:moveTo>
                    <a:pt x="147" y="4"/>
                  </a:moveTo>
                  <a:lnTo>
                    <a:pt x="0" y="4"/>
                  </a:lnTo>
                  <a:lnTo>
                    <a:pt x="6" y="0"/>
                  </a:lnTo>
                  <a:lnTo>
                    <a:pt x="139" y="0"/>
                  </a:lnTo>
                  <a:lnTo>
                    <a:pt x="147" y="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0"/>
            <p:cNvSpPr/>
            <p:nvPr/>
          </p:nvSpPr>
          <p:spPr>
            <a:xfrm>
              <a:off x="6609650" y="2089738"/>
              <a:ext cx="209550" cy="103188"/>
            </a:xfrm>
            <a:custGeom>
              <a:avLst/>
              <a:gdLst/>
              <a:ahLst/>
              <a:cxnLst/>
              <a:rect l="l" t="t" r="r" b="b"/>
              <a:pathLst>
                <a:path w="82" h="40" extrusionOk="0">
                  <a:moveTo>
                    <a:pt x="68" y="22"/>
                  </a:moveTo>
                  <a:cubicBezTo>
                    <a:pt x="61" y="5"/>
                    <a:pt x="52" y="0"/>
                    <a:pt x="41" y="0"/>
                  </a:cubicBezTo>
                  <a:cubicBezTo>
                    <a:pt x="29" y="0"/>
                    <a:pt x="20" y="5"/>
                    <a:pt x="14" y="22"/>
                  </a:cubicBezTo>
                  <a:cubicBezTo>
                    <a:pt x="9" y="35"/>
                    <a:pt x="0" y="40"/>
                    <a:pt x="0" y="40"/>
                  </a:cubicBezTo>
                  <a:cubicBezTo>
                    <a:pt x="33" y="40"/>
                    <a:pt x="33" y="40"/>
                    <a:pt x="33" y="40"/>
                  </a:cubicBezTo>
                  <a:cubicBezTo>
                    <a:pt x="48" y="40"/>
                    <a:pt x="48" y="40"/>
                    <a:pt x="48" y="40"/>
                  </a:cubicBezTo>
                  <a:cubicBezTo>
                    <a:pt x="82" y="40"/>
                    <a:pt x="82" y="40"/>
                    <a:pt x="82" y="40"/>
                  </a:cubicBezTo>
                  <a:cubicBezTo>
                    <a:pt x="82" y="40"/>
                    <a:pt x="73" y="35"/>
                    <a:pt x="68" y="2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0"/>
            <p:cNvSpPr/>
            <p:nvPr/>
          </p:nvSpPr>
          <p:spPr>
            <a:xfrm>
              <a:off x="6706488" y="2043701"/>
              <a:ext cx="15875" cy="33338"/>
            </a:xfrm>
            <a:custGeom>
              <a:avLst/>
              <a:gdLst/>
              <a:ahLst/>
              <a:cxnLst/>
              <a:rect l="l" t="t" r="r" b="b"/>
              <a:pathLst>
                <a:path w="10" h="21" extrusionOk="0">
                  <a:moveTo>
                    <a:pt x="0" y="21"/>
                  </a:moveTo>
                  <a:lnTo>
                    <a:pt x="5" y="0"/>
                  </a:lnTo>
                  <a:lnTo>
                    <a:pt x="10" y="21"/>
                  </a:lnTo>
                  <a:lnTo>
                    <a:pt x="0" y="2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0"/>
            <p:cNvSpPr/>
            <p:nvPr/>
          </p:nvSpPr>
          <p:spPr>
            <a:xfrm>
              <a:off x="6623938" y="2199276"/>
              <a:ext cx="57150" cy="190500"/>
            </a:xfrm>
            <a:custGeom>
              <a:avLst/>
              <a:gdLst/>
              <a:ahLst/>
              <a:cxnLst/>
              <a:rect l="l" t="t" r="r" b="b"/>
              <a:pathLst>
                <a:path w="36" h="120" extrusionOk="0">
                  <a:moveTo>
                    <a:pt x="0" y="0"/>
                  </a:moveTo>
                  <a:lnTo>
                    <a:pt x="12" y="120"/>
                  </a:lnTo>
                  <a:lnTo>
                    <a:pt x="36" y="120"/>
                  </a:lnTo>
                  <a:lnTo>
                    <a:pt x="36" y="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0"/>
            <p:cNvSpPr/>
            <p:nvPr/>
          </p:nvSpPr>
          <p:spPr>
            <a:xfrm>
              <a:off x="6747763" y="2199276"/>
              <a:ext cx="53975" cy="190500"/>
            </a:xfrm>
            <a:custGeom>
              <a:avLst/>
              <a:gdLst/>
              <a:ahLst/>
              <a:cxnLst/>
              <a:rect l="l" t="t" r="r" b="b"/>
              <a:pathLst>
                <a:path w="34" h="120" extrusionOk="0">
                  <a:moveTo>
                    <a:pt x="34" y="0"/>
                  </a:moveTo>
                  <a:lnTo>
                    <a:pt x="23" y="120"/>
                  </a:lnTo>
                  <a:lnTo>
                    <a:pt x="0" y="120"/>
                  </a:lnTo>
                  <a:lnTo>
                    <a:pt x="0" y="0"/>
                  </a:lnTo>
                  <a:lnTo>
                    <a:pt x="3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0"/>
            <p:cNvSpPr/>
            <p:nvPr/>
          </p:nvSpPr>
          <p:spPr>
            <a:xfrm>
              <a:off x="6681088" y="2199276"/>
              <a:ext cx="66600" cy="190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0"/>
            <p:cNvSpPr/>
            <p:nvPr/>
          </p:nvSpPr>
          <p:spPr>
            <a:xfrm>
              <a:off x="6673150" y="2405651"/>
              <a:ext cx="85800" cy="333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0"/>
            <p:cNvSpPr/>
            <p:nvPr/>
          </p:nvSpPr>
          <p:spPr>
            <a:xfrm>
              <a:off x="6676325" y="2194513"/>
              <a:ext cx="7800" cy="1953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0"/>
            <p:cNvSpPr/>
            <p:nvPr/>
          </p:nvSpPr>
          <p:spPr>
            <a:xfrm>
              <a:off x="6622350" y="2194513"/>
              <a:ext cx="22225" cy="195263"/>
            </a:xfrm>
            <a:custGeom>
              <a:avLst/>
              <a:gdLst/>
              <a:ahLst/>
              <a:cxnLst/>
              <a:rect l="l" t="t" r="r" b="b"/>
              <a:pathLst>
                <a:path w="14" h="123" extrusionOk="0">
                  <a:moveTo>
                    <a:pt x="14" y="123"/>
                  </a:moveTo>
                  <a:lnTo>
                    <a:pt x="11" y="123"/>
                  </a:lnTo>
                  <a:lnTo>
                    <a:pt x="0" y="0"/>
                  </a:lnTo>
                  <a:lnTo>
                    <a:pt x="3" y="0"/>
                  </a:lnTo>
                  <a:lnTo>
                    <a:pt x="14" y="123"/>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30"/>
            <p:cNvSpPr/>
            <p:nvPr/>
          </p:nvSpPr>
          <p:spPr>
            <a:xfrm>
              <a:off x="6781100" y="2194513"/>
              <a:ext cx="23813" cy="195263"/>
            </a:xfrm>
            <a:custGeom>
              <a:avLst/>
              <a:gdLst/>
              <a:ahLst/>
              <a:cxnLst/>
              <a:rect l="l" t="t" r="r" b="b"/>
              <a:pathLst>
                <a:path w="15" h="123" extrusionOk="0">
                  <a:moveTo>
                    <a:pt x="0" y="123"/>
                  </a:moveTo>
                  <a:lnTo>
                    <a:pt x="3" y="123"/>
                  </a:lnTo>
                  <a:lnTo>
                    <a:pt x="15" y="0"/>
                  </a:lnTo>
                  <a:lnTo>
                    <a:pt x="11" y="0"/>
                  </a:lnTo>
                  <a:lnTo>
                    <a:pt x="0" y="123"/>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30"/>
            <p:cNvSpPr/>
            <p:nvPr/>
          </p:nvSpPr>
          <p:spPr>
            <a:xfrm>
              <a:off x="6744588" y="2194513"/>
              <a:ext cx="6300" cy="1953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0"/>
            <p:cNvSpPr/>
            <p:nvPr/>
          </p:nvSpPr>
          <p:spPr>
            <a:xfrm>
              <a:off x="6639813" y="2389776"/>
              <a:ext cx="149225" cy="33337"/>
            </a:xfrm>
            <a:custGeom>
              <a:avLst/>
              <a:gdLst/>
              <a:ahLst/>
              <a:cxnLst/>
              <a:rect l="l" t="t" r="r" b="b"/>
              <a:pathLst>
                <a:path w="58" h="13" extrusionOk="0">
                  <a:moveTo>
                    <a:pt x="29" y="0"/>
                  </a:moveTo>
                  <a:cubicBezTo>
                    <a:pt x="29" y="0"/>
                    <a:pt x="29" y="0"/>
                    <a:pt x="29" y="0"/>
                  </a:cubicBezTo>
                  <a:cubicBezTo>
                    <a:pt x="28" y="0"/>
                    <a:pt x="28" y="0"/>
                    <a:pt x="28" y="0"/>
                  </a:cubicBezTo>
                  <a:cubicBezTo>
                    <a:pt x="27" y="0"/>
                    <a:pt x="27" y="0"/>
                    <a:pt x="27" y="0"/>
                  </a:cubicBezTo>
                  <a:cubicBezTo>
                    <a:pt x="27" y="0"/>
                    <a:pt x="27" y="0"/>
                    <a:pt x="27" y="0"/>
                  </a:cubicBezTo>
                  <a:cubicBezTo>
                    <a:pt x="0" y="1"/>
                    <a:pt x="0" y="1"/>
                    <a:pt x="0" y="1"/>
                  </a:cubicBezTo>
                  <a:cubicBezTo>
                    <a:pt x="0" y="1"/>
                    <a:pt x="5" y="12"/>
                    <a:pt x="14" y="12"/>
                  </a:cubicBezTo>
                  <a:cubicBezTo>
                    <a:pt x="21" y="13"/>
                    <a:pt x="26" y="12"/>
                    <a:pt x="28" y="12"/>
                  </a:cubicBezTo>
                  <a:cubicBezTo>
                    <a:pt x="31" y="12"/>
                    <a:pt x="37" y="13"/>
                    <a:pt x="44" y="12"/>
                  </a:cubicBezTo>
                  <a:cubicBezTo>
                    <a:pt x="53" y="12"/>
                    <a:pt x="58" y="1"/>
                    <a:pt x="58" y="1"/>
                  </a:cubicBezTo>
                  <a:lnTo>
                    <a:pt x="29"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0"/>
            <p:cNvSpPr/>
            <p:nvPr/>
          </p:nvSpPr>
          <p:spPr>
            <a:xfrm>
              <a:off x="6630288" y="2388188"/>
              <a:ext cx="168275" cy="4763"/>
            </a:xfrm>
            <a:custGeom>
              <a:avLst/>
              <a:gdLst/>
              <a:ahLst/>
              <a:cxnLst/>
              <a:rect l="l" t="t" r="r" b="b"/>
              <a:pathLst>
                <a:path w="106" h="3" extrusionOk="0">
                  <a:moveTo>
                    <a:pt x="48" y="0"/>
                  </a:moveTo>
                  <a:lnTo>
                    <a:pt x="45" y="0"/>
                  </a:lnTo>
                  <a:lnTo>
                    <a:pt x="0" y="0"/>
                  </a:lnTo>
                  <a:lnTo>
                    <a:pt x="6" y="3"/>
                  </a:lnTo>
                  <a:lnTo>
                    <a:pt x="45" y="3"/>
                  </a:lnTo>
                  <a:lnTo>
                    <a:pt x="48" y="3"/>
                  </a:lnTo>
                  <a:lnTo>
                    <a:pt x="100" y="3"/>
                  </a:lnTo>
                  <a:lnTo>
                    <a:pt x="106" y="0"/>
                  </a:lnTo>
                  <a:lnTo>
                    <a:pt x="48"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0"/>
            <p:cNvSpPr/>
            <p:nvPr/>
          </p:nvSpPr>
          <p:spPr>
            <a:xfrm>
              <a:off x="6685850" y="2434226"/>
              <a:ext cx="61800" cy="159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0"/>
            <p:cNvSpPr/>
            <p:nvPr/>
          </p:nvSpPr>
          <p:spPr>
            <a:xfrm>
              <a:off x="6685850" y="2442163"/>
              <a:ext cx="61913" cy="34925"/>
            </a:xfrm>
            <a:custGeom>
              <a:avLst/>
              <a:gdLst/>
              <a:ahLst/>
              <a:cxnLst/>
              <a:rect l="l" t="t" r="r" b="b"/>
              <a:pathLst>
                <a:path w="24" h="14" extrusionOk="0">
                  <a:moveTo>
                    <a:pt x="0" y="0"/>
                  </a:moveTo>
                  <a:cubicBezTo>
                    <a:pt x="0" y="1"/>
                    <a:pt x="0" y="2"/>
                    <a:pt x="0" y="3"/>
                  </a:cubicBezTo>
                  <a:cubicBezTo>
                    <a:pt x="0" y="9"/>
                    <a:pt x="5" y="14"/>
                    <a:pt x="12" y="14"/>
                  </a:cubicBezTo>
                  <a:cubicBezTo>
                    <a:pt x="18" y="14"/>
                    <a:pt x="24" y="9"/>
                    <a:pt x="24" y="3"/>
                  </a:cubicBezTo>
                  <a:cubicBezTo>
                    <a:pt x="24" y="2"/>
                    <a:pt x="23" y="1"/>
                    <a:pt x="23" y="0"/>
                  </a:cubicBez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0"/>
            <p:cNvSpPr/>
            <p:nvPr/>
          </p:nvSpPr>
          <p:spPr>
            <a:xfrm>
              <a:off x="6704900" y="2475501"/>
              <a:ext cx="25500" cy="1016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0"/>
            <p:cNvSpPr/>
            <p:nvPr/>
          </p:nvSpPr>
          <p:spPr>
            <a:xfrm>
              <a:off x="6696963" y="2488201"/>
              <a:ext cx="38100" cy="15875"/>
            </a:xfrm>
            <a:custGeom>
              <a:avLst/>
              <a:gdLst/>
              <a:ahLst/>
              <a:cxnLst/>
              <a:rect l="l" t="t" r="r" b="b"/>
              <a:pathLst>
                <a:path w="15" h="6" extrusionOk="0">
                  <a:moveTo>
                    <a:pt x="13" y="6"/>
                  </a:moveTo>
                  <a:cubicBezTo>
                    <a:pt x="3" y="6"/>
                    <a:pt x="3" y="6"/>
                    <a:pt x="3" y="6"/>
                  </a:cubicBezTo>
                  <a:cubicBezTo>
                    <a:pt x="1" y="6"/>
                    <a:pt x="0" y="5"/>
                    <a:pt x="0" y="3"/>
                  </a:cubicBezTo>
                  <a:cubicBezTo>
                    <a:pt x="0" y="3"/>
                    <a:pt x="0" y="3"/>
                    <a:pt x="0" y="3"/>
                  </a:cubicBezTo>
                  <a:cubicBezTo>
                    <a:pt x="0" y="1"/>
                    <a:pt x="1" y="0"/>
                    <a:pt x="3" y="0"/>
                  </a:cubicBezTo>
                  <a:cubicBezTo>
                    <a:pt x="13" y="0"/>
                    <a:pt x="13" y="0"/>
                    <a:pt x="13" y="0"/>
                  </a:cubicBezTo>
                  <a:cubicBezTo>
                    <a:pt x="14" y="0"/>
                    <a:pt x="15" y="1"/>
                    <a:pt x="15" y="3"/>
                  </a:cubicBezTo>
                  <a:cubicBezTo>
                    <a:pt x="15" y="3"/>
                    <a:pt x="15" y="3"/>
                    <a:pt x="15" y="3"/>
                  </a:cubicBezTo>
                  <a:cubicBezTo>
                    <a:pt x="15" y="5"/>
                    <a:pt x="14" y="6"/>
                    <a:pt x="13" y="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0"/>
            <p:cNvSpPr/>
            <p:nvPr/>
          </p:nvSpPr>
          <p:spPr>
            <a:xfrm>
              <a:off x="6696963" y="3362913"/>
              <a:ext cx="38100" cy="12700"/>
            </a:xfrm>
            <a:custGeom>
              <a:avLst/>
              <a:gdLst/>
              <a:ahLst/>
              <a:cxnLst/>
              <a:rect l="l" t="t" r="r" b="b"/>
              <a:pathLst>
                <a:path w="15" h="5" extrusionOk="0">
                  <a:moveTo>
                    <a:pt x="13" y="5"/>
                  </a:moveTo>
                  <a:cubicBezTo>
                    <a:pt x="3" y="5"/>
                    <a:pt x="3" y="5"/>
                    <a:pt x="3" y="5"/>
                  </a:cubicBezTo>
                  <a:cubicBezTo>
                    <a:pt x="1" y="5"/>
                    <a:pt x="0" y="4"/>
                    <a:pt x="0" y="3"/>
                  </a:cubicBezTo>
                  <a:cubicBezTo>
                    <a:pt x="0" y="2"/>
                    <a:pt x="0" y="2"/>
                    <a:pt x="0" y="2"/>
                  </a:cubicBezTo>
                  <a:cubicBezTo>
                    <a:pt x="0" y="1"/>
                    <a:pt x="1" y="0"/>
                    <a:pt x="3" y="0"/>
                  </a:cubicBezTo>
                  <a:cubicBezTo>
                    <a:pt x="13" y="0"/>
                    <a:pt x="13" y="0"/>
                    <a:pt x="13" y="0"/>
                  </a:cubicBezTo>
                  <a:cubicBezTo>
                    <a:pt x="14" y="0"/>
                    <a:pt x="15" y="1"/>
                    <a:pt x="15" y="2"/>
                  </a:cubicBezTo>
                  <a:cubicBezTo>
                    <a:pt x="15" y="3"/>
                    <a:pt x="15" y="3"/>
                    <a:pt x="15" y="3"/>
                  </a:cubicBezTo>
                  <a:cubicBezTo>
                    <a:pt x="15" y="4"/>
                    <a:pt x="14" y="5"/>
                    <a:pt x="13"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0"/>
            <p:cNvSpPr/>
            <p:nvPr/>
          </p:nvSpPr>
          <p:spPr>
            <a:xfrm>
              <a:off x="6685850" y="3388313"/>
              <a:ext cx="58800" cy="588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0"/>
            <p:cNvSpPr/>
            <p:nvPr/>
          </p:nvSpPr>
          <p:spPr>
            <a:xfrm>
              <a:off x="6609650" y="3464513"/>
              <a:ext cx="215900" cy="174625"/>
            </a:xfrm>
            <a:custGeom>
              <a:avLst/>
              <a:gdLst/>
              <a:ahLst/>
              <a:cxnLst/>
              <a:rect l="l" t="t" r="r" b="b"/>
              <a:pathLst>
                <a:path w="84" h="68" extrusionOk="0">
                  <a:moveTo>
                    <a:pt x="58" y="33"/>
                  </a:moveTo>
                  <a:cubicBezTo>
                    <a:pt x="53" y="18"/>
                    <a:pt x="53" y="0"/>
                    <a:pt x="53" y="0"/>
                  </a:cubicBezTo>
                  <a:cubicBezTo>
                    <a:pt x="42" y="0"/>
                    <a:pt x="42" y="0"/>
                    <a:pt x="42" y="0"/>
                  </a:cubicBezTo>
                  <a:cubicBezTo>
                    <a:pt x="30" y="0"/>
                    <a:pt x="30" y="0"/>
                    <a:pt x="30" y="0"/>
                  </a:cubicBezTo>
                  <a:cubicBezTo>
                    <a:pt x="30" y="0"/>
                    <a:pt x="30" y="18"/>
                    <a:pt x="25" y="33"/>
                  </a:cubicBezTo>
                  <a:cubicBezTo>
                    <a:pt x="18" y="56"/>
                    <a:pt x="0" y="68"/>
                    <a:pt x="0" y="68"/>
                  </a:cubicBezTo>
                  <a:cubicBezTo>
                    <a:pt x="42" y="68"/>
                    <a:pt x="42" y="68"/>
                    <a:pt x="42" y="68"/>
                  </a:cubicBezTo>
                  <a:cubicBezTo>
                    <a:pt x="84" y="68"/>
                    <a:pt x="84" y="68"/>
                    <a:pt x="84" y="68"/>
                  </a:cubicBezTo>
                  <a:cubicBezTo>
                    <a:pt x="84" y="68"/>
                    <a:pt x="66" y="56"/>
                    <a:pt x="58" y="33"/>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0"/>
            <p:cNvSpPr/>
            <p:nvPr/>
          </p:nvSpPr>
          <p:spPr>
            <a:xfrm>
              <a:off x="6609650" y="3639138"/>
              <a:ext cx="216000" cy="237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8" name="Google Shape;498;p30"/>
          <p:cNvSpPr/>
          <p:nvPr/>
        </p:nvSpPr>
        <p:spPr>
          <a:xfrm flipH="1">
            <a:off x="3767297" y="-728549"/>
            <a:ext cx="2761085" cy="1994557"/>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99" name="Google Shape;499;p30"/>
          <p:cNvGrpSpPr/>
          <p:nvPr/>
        </p:nvGrpSpPr>
        <p:grpSpPr>
          <a:xfrm flipH="1">
            <a:off x="7176030" y="-404321"/>
            <a:ext cx="2325645" cy="3264161"/>
            <a:chOff x="-1308077" y="-1199547"/>
            <a:chExt cx="3005098" cy="4059397"/>
          </a:xfrm>
        </p:grpSpPr>
        <p:sp>
          <p:nvSpPr>
            <p:cNvPr id="500" name="Google Shape;500;p30"/>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30"/>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0"/>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30"/>
          <p:cNvSpPr/>
          <p:nvPr/>
        </p:nvSpPr>
        <p:spPr>
          <a:xfrm flipH="1">
            <a:off x="5933059" y="-2297903"/>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4" name="Google Shape;504;p30"/>
          <p:cNvGrpSpPr/>
          <p:nvPr/>
        </p:nvGrpSpPr>
        <p:grpSpPr>
          <a:xfrm flipH="1">
            <a:off x="-1216915" y="-1035425"/>
            <a:ext cx="1978961" cy="4172402"/>
            <a:chOff x="7522715" y="-1035425"/>
            <a:chExt cx="1978961" cy="4172402"/>
          </a:xfrm>
        </p:grpSpPr>
        <p:sp>
          <p:nvSpPr>
            <p:cNvPr id="505" name="Google Shape;505;p30"/>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0"/>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7" name="Google Shape;507;p30"/>
          <p:cNvGrpSpPr/>
          <p:nvPr/>
        </p:nvGrpSpPr>
        <p:grpSpPr>
          <a:xfrm>
            <a:off x="762038" y="-3643956"/>
            <a:ext cx="2439465" cy="5143320"/>
            <a:chOff x="7522715" y="-1035425"/>
            <a:chExt cx="1978961" cy="4172402"/>
          </a:xfrm>
        </p:grpSpPr>
        <p:sp>
          <p:nvSpPr>
            <p:cNvPr id="508" name="Google Shape;508;p30"/>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0"/>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10"/>
        <p:cNvGrpSpPr/>
        <p:nvPr/>
      </p:nvGrpSpPr>
      <p:grpSpPr>
        <a:xfrm>
          <a:off x="0" y="0"/>
          <a:ext cx="0" cy="0"/>
          <a:chOff x="0" y="0"/>
          <a:chExt cx="0" cy="0"/>
        </a:xfrm>
      </p:grpSpPr>
      <p:pic>
        <p:nvPicPr>
          <p:cNvPr id="511" name="Google Shape;511;p31"/>
          <p:cNvPicPr preferRelativeResize="0"/>
          <p:nvPr/>
        </p:nvPicPr>
        <p:blipFill>
          <a:blip r:embed="rId2">
            <a:alphaModFix amt="40000"/>
          </a:blip>
          <a:stretch>
            <a:fillRect/>
          </a:stretch>
        </p:blipFill>
        <p:spPr>
          <a:xfrm>
            <a:off x="0" y="-25662"/>
            <a:ext cx="9144003" cy="5143501"/>
          </a:xfrm>
          <a:prstGeom prst="rect">
            <a:avLst/>
          </a:prstGeom>
          <a:noFill/>
          <a:ln>
            <a:noFill/>
          </a:ln>
        </p:spPr>
      </p:pic>
      <p:cxnSp>
        <p:nvCxnSpPr>
          <p:cNvPr id="512" name="Google Shape;512;p31"/>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513" name="Google Shape;513;p31"/>
          <p:cNvGrpSpPr/>
          <p:nvPr/>
        </p:nvGrpSpPr>
        <p:grpSpPr>
          <a:xfrm>
            <a:off x="7292546" y="1413767"/>
            <a:ext cx="1858782" cy="3375039"/>
            <a:chOff x="7485425" y="1413762"/>
            <a:chExt cx="1665725" cy="3024500"/>
          </a:xfrm>
        </p:grpSpPr>
        <p:sp>
          <p:nvSpPr>
            <p:cNvPr id="514" name="Google Shape;514;p31"/>
            <p:cNvSpPr/>
            <p:nvPr/>
          </p:nvSpPr>
          <p:spPr>
            <a:xfrm>
              <a:off x="8070506" y="2478412"/>
              <a:ext cx="537124" cy="338898"/>
            </a:xfrm>
            <a:custGeom>
              <a:avLst/>
              <a:gdLst/>
              <a:ahLst/>
              <a:cxnLst/>
              <a:rect l="l" t="t" r="r" b="b"/>
              <a:pathLst>
                <a:path w="104" h="65" extrusionOk="0">
                  <a:moveTo>
                    <a:pt x="104" y="0"/>
                  </a:moveTo>
                  <a:cubicBezTo>
                    <a:pt x="104" y="0"/>
                    <a:pt x="46" y="25"/>
                    <a:pt x="22" y="45"/>
                  </a:cubicBezTo>
                  <a:cubicBezTo>
                    <a:pt x="0" y="65"/>
                    <a:pt x="19" y="38"/>
                    <a:pt x="19" y="38"/>
                  </a:cubicBezTo>
                  <a:cubicBezTo>
                    <a:pt x="19" y="38"/>
                    <a:pt x="71" y="4"/>
                    <a:pt x="104"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31"/>
            <p:cNvSpPr/>
            <p:nvPr/>
          </p:nvSpPr>
          <p:spPr>
            <a:xfrm>
              <a:off x="7747592" y="2545552"/>
              <a:ext cx="217407" cy="559500"/>
            </a:xfrm>
            <a:custGeom>
              <a:avLst/>
              <a:gdLst/>
              <a:ahLst/>
              <a:cxnLst/>
              <a:rect l="l" t="t" r="r" b="b"/>
              <a:pathLst>
                <a:path w="42" h="108" extrusionOk="0">
                  <a:moveTo>
                    <a:pt x="18" y="44"/>
                  </a:moveTo>
                  <a:cubicBezTo>
                    <a:pt x="10" y="31"/>
                    <a:pt x="6" y="17"/>
                    <a:pt x="3" y="1"/>
                  </a:cubicBezTo>
                  <a:cubicBezTo>
                    <a:pt x="1" y="0"/>
                    <a:pt x="2" y="4"/>
                    <a:pt x="0" y="3"/>
                  </a:cubicBezTo>
                  <a:cubicBezTo>
                    <a:pt x="2" y="21"/>
                    <a:pt x="7" y="42"/>
                    <a:pt x="14" y="57"/>
                  </a:cubicBezTo>
                  <a:cubicBezTo>
                    <a:pt x="30" y="89"/>
                    <a:pt x="38" y="108"/>
                    <a:pt x="38" y="108"/>
                  </a:cubicBezTo>
                  <a:cubicBezTo>
                    <a:pt x="42" y="85"/>
                    <a:pt x="42" y="85"/>
                    <a:pt x="42" y="85"/>
                  </a:cubicBezTo>
                  <a:cubicBezTo>
                    <a:pt x="42" y="85"/>
                    <a:pt x="28" y="61"/>
                    <a:pt x="18" y="4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1"/>
            <p:cNvSpPr/>
            <p:nvPr/>
          </p:nvSpPr>
          <p:spPr>
            <a:xfrm>
              <a:off x="7805141" y="2443243"/>
              <a:ext cx="278154" cy="1995019"/>
            </a:xfrm>
            <a:custGeom>
              <a:avLst/>
              <a:gdLst/>
              <a:ahLst/>
              <a:cxnLst/>
              <a:rect l="l" t="t" r="r" b="b"/>
              <a:pathLst>
                <a:path w="54" h="385" extrusionOk="0">
                  <a:moveTo>
                    <a:pt x="14" y="376"/>
                  </a:moveTo>
                  <a:cubicBezTo>
                    <a:pt x="14" y="384"/>
                    <a:pt x="34" y="385"/>
                    <a:pt x="34" y="377"/>
                  </a:cubicBezTo>
                  <a:cubicBezTo>
                    <a:pt x="31" y="330"/>
                    <a:pt x="27" y="278"/>
                    <a:pt x="31" y="194"/>
                  </a:cubicBezTo>
                  <a:cubicBezTo>
                    <a:pt x="35" y="109"/>
                    <a:pt x="41" y="40"/>
                    <a:pt x="54" y="0"/>
                  </a:cubicBezTo>
                  <a:cubicBezTo>
                    <a:pt x="0" y="70"/>
                    <a:pt x="13" y="335"/>
                    <a:pt x="14" y="37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1"/>
            <p:cNvSpPr/>
            <p:nvPr/>
          </p:nvSpPr>
          <p:spPr>
            <a:xfrm>
              <a:off x="7539776" y="1675928"/>
              <a:ext cx="431617" cy="594669"/>
            </a:xfrm>
            <a:custGeom>
              <a:avLst/>
              <a:gdLst/>
              <a:ahLst/>
              <a:cxnLst/>
              <a:rect l="l" t="t" r="r" b="b"/>
              <a:pathLst>
                <a:path w="83" h="115" extrusionOk="0">
                  <a:moveTo>
                    <a:pt x="71" y="22"/>
                  </a:moveTo>
                  <a:cubicBezTo>
                    <a:pt x="75" y="17"/>
                    <a:pt x="81" y="10"/>
                    <a:pt x="75" y="7"/>
                  </a:cubicBezTo>
                  <a:cubicBezTo>
                    <a:pt x="72" y="5"/>
                    <a:pt x="68" y="7"/>
                    <a:pt x="65" y="10"/>
                  </a:cubicBezTo>
                  <a:cubicBezTo>
                    <a:pt x="63" y="0"/>
                    <a:pt x="48" y="1"/>
                    <a:pt x="42" y="9"/>
                  </a:cubicBezTo>
                  <a:cubicBezTo>
                    <a:pt x="36" y="7"/>
                    <a:pt x="34" y="13"/>
                    <a:pt x="37" y="17"/>
                  </a:cubicBezTo>
                  <a:cubicBezTo>
                    <a:pt x="30" y="14"/>
                    <a:pt x="20" y="19"/>
                    <a:pt x="22" y="24"/>
                  </a:cubicBezTo>
                  <a:cubicBezTo>
                    <a:pt x="14" y="24"/>
                    <a:pt x="12" y="37"/>
                    <a:pt x="15" y="40"/>
                  </a:cubicBezTo>
                  <a:cubicBezTo>
                    <a:pt x="7" y="38"/>
                    <a:pt x="0" y="49"/>
                    <a:pt x="6" y="55"/>
                  </a:cubicBezTo>
                  <a:cubicBezTo>
                    <a:pt x="3" y="57"/>
                    <a:pt x="2" y="69"/>
                    <a:pt x="11" y="70"/>
                  </a:cubicBezTo>
                  <a:cubicBezTo>
                    <a:pt x="4" y="76"/>
                    <a:pt x="5" y="84"/>
                    <a:pt x="6" y="88"/>
                  </a:cubicBezTo>
                  <a:cubicBezTo>
                    <a:pt x="7" y="93"/>
                    <a:pt x="10" y="98"/>
                    <a:pt x="14" y="100"/>
                  </a:cubicBezTo>
                  <a:cubicBezTo>
                    <a:pt x="15" y="105"/>
                    <a:pt x="18" y="110"/>
                    <a:pt x="22" y="112"/>
                  </a:cubicBezTo>
                  <a:cubicBezTo>
                    <a:pt x="32" y="115"/>
                    <a:pt x="38" y="107"/>
                    <a:pt x="40" y="99"/>
                  </a:cubicBezTo>
                  <a:cubicBezTo>
                    <a:pt x="43" y="101"/>
                    <a:pt x="49" y="98"/>
                    <a:pt x="53" y="95"/>
                  </a:cubicBezTo>
                  <a:cubicBezTo>
                    <a:pt x="60" y="88"/>
                    <a:pt x="63" y="78"/>
                    <a:pt x="58" y="69"/>
                  </a:cubicBezTo>
                  <a:cubicBezTo>
                    <a:pt x="65" y="66"/>
                    <a:pt x="74" y="61"/>
                    <a:pt x="73" y="52"/>
                  </a:cubicBezTo>
                  <a:cubicBezTo>
                    <a:pt x="73" y="49"/>
                    <a:pt x="71" y="46"/>
                    <a:pt x="69" y="45"/>
                  </a:cubicBezTo>
                  <a:cubicBezTo>
                    <a:pt x="75" y="43"/>
                    <a:pt x="81" y="38"/>
                    <a:pt x="82" y="33"/>
                  </a:cubicBezTo>
                  <a:cubicBezTo>
                    <a:pt x="83" y="26"/>
                    <a:pt x="77" y="22"/>
                    <a:pt x="71" y="2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31"/>
            <p:cNvSpPr/>
            <p:nvPr/>
          </p:nvSpPr>
          <p:spPr>
            <a:xfrm>
              <a:off x="8514913" y="2133120"/>
              <a:ext cx="569095" cy="438009"/>
            </a:xfrm>
            <a:custGeom>
              <a:avLst/>
              <a:gdLst/>
              <a:ahLst/>
              <a:cxnLst/>
              <a:rect l="l" t="t" r="r" b="b"/>
              <a:pathLst>
                <a:path w="110" h="85" extrusionOk="0">
                  <a:moveTo>
                    <a:pt x="95" y="33"/>
                  </a:moveTo>
                  <a:cubicBezTo>
                    <a:pt x="102" y="32"/>
                    <a:pt x="110" y="29"/>
                    <a:pt x="107" y="24"/>
                  </a:cubicBezTo>
                  <a:cubicBezTo>
                    <a:pt x="106" y="20"/>
                    <a:pt x="102" y="19"/>
                    <a:pt x="98" y="20"/>
                  </a:cubicBezTo>
                  <a:cubicBezTo>
                    <a:pt x="102" y="10"/>
                    <a:pt x="90" y="2"/>
                    <a:pt x="80" y="5"/>
                  </a:cubicBezTo>
                  <a:cubicBezTo>
                    <a:pt x="76" y="0"/>
                    <a:pt x="71" y="4"/>
                    <a:pt x="71" y="9"/>
                  </a:cubicBezTo>
                  <a:cubicBezTo>
                    <a:pt x="68" y="2"/>
                    <a:pt x="57" y="1"/>
                    <a:pt x="55" y="6"/>
                  </a:cubicBezTo>
                  <a:cubicBezTo>
                    <a:pt x="48" y="0"/>
                    <a:pt x="39" y="10"/>
                    <a:pt x="40" y="14"/>
                  </a:cubicBezTo>
                  <a:cubicBezTo>
                    <a:pt x="34" y="8"/>
                    <a:pt x="22" y="13"/>
                    <a:pt x="24" y="21"/>
                  </a:cubicBezTo>
                  <a:cubicBezTo>
                    <a:pt x="19" y="21"/>
                    <a:pt x="12" y="30"/>
                    <a:pt x="19" y="37"/>
                  </a:cubicBezTo>
                  <a:cubicBezTo>
                    <a:pt x="10" y="36"/>
                    <a:pt x="6" y="44"/>
                    <a:pt x="4" y="47"/>
                  </a:cubicBezTo>
                  <a:cubicBezTo>
                    <a:pt x="1" y="52"/>
                    <a:pt x="1" y="57"/>
                    <a:pt x="3" y="62"/>
                  </a:cubicBezTo>
                  <a:cubicBezTo>
                    <a:pt x="1" y="67"/>
                    <a:pt x="0" y="72"/>
                    <a:pt x="3" y="76"/>
                  </a:cubicBezTo>
                  <a:cubicBezTo>
                    <a:pt x="9" y="85"/>
                    <a:pt x="19" y="82"/>
                    <a:pt x="25" y="76"/>
                  </a:cubicBezTo>
                  <a:cubicBezTo>
                    <a:pt x="27" y="80"/>
                    <a:pt x="33" y="81"/>
                    <a:pt x="38" y="81"/>
                  </a:cubicBezTo>
                  <a:cubicBezTo>
                    <a:pt x="48" y="79"/>
                    <a:pt x="56" y="73"/>
                    <a:pt x="57" y="63"/>
                  </a:cubicBezTo>
                  <a:cubicBezTo>
                    <a:pt x="65" y="65"/>
                    <a:pt x="74" y="66"/>
                    <a:pt x="79" y="58"/>
                  </a:cubicBezTo>
                  <a:cubicBezTo>
                    <a:pt x="81" y="56"/>
                    <a:pt x="81" y="53"/>
                    <a:pt x="80" y="50"/>
                  </a:cubicBezTo>
                  <a:cubicBezTo>
                    <a:pt x="86" y="52"/>
                    <a:pt x="94" y="52"/>
                    <a:pt x="98" y="48"/>
                  </a:cubicBezTo>
                  <a:cubicBezTo>
                    <a:pt x="103" y="43"/>
                    <a:pt x="100" y="37"/>
                    <a:pt x="95" y="33"/>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1"/>
            <p:cNvSpPr/>
            <p:nvPr/>
          </p:nvSpPr>
          <p:spPr>
            <a:xfrm>
              <a:off x="7965000" y="2587115"/>
              <a:ext cx="760926" cy="668204"/>
            </a:xfrm>
            <a:custGeom>
              <a:avLst/>
              <a:gdLst/>
              <a:ahLst/>
              <a:cxnLst/>
              <a:rect l="l" t="t" r="r" b="b"/>
              <a:pathLst>
                <a:path w="147" h="129" extrusionOk="0">
                  <a:moveTo>
                    <a:pt x="0" y="101"/>
                  </a:moveTo>
                  <a:cubicBezTo>
                    <a:pt x="0" y="101"/>
                    <a:pt x="27" y="65"/>
                    <a:pt x="73" y="34"/>
                  </a:cubicBezTo>
                  <a:cubicBezTo>
                    <a:pt x="121" y="0"/>
                    <a:pt x="147" y="0"/>
                    <a:pt x="147" y="0"/>
                  </a:cubicBezTo>
                  <a:cubicBezTo>
                    <a:pt x="147" y="0"/>
                    <a:pt x="87" y="26"/>
                    <a:pt x="49" y="60"/>
                  </a:cubicBezTo>
                  <a:cubicBezTo>
                    <a:pt x="22" y="85"/>
                    <a:pt x="0" y="129"/>
                    <a:pt x="0" y="129"/>
                  </a:cubicBezTo>
                  <a:lnTo>
                    <a:pt x="0" y="101"/>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31"/>
            <p:cNvSpPr/>
            <p:nvPr/>
          </p:nvSpPr>
          <p:spPr>
            <a:xfrm>
              <a:off x="7539776" y="1413762"/>
              <a:ext cx="1611373" cy="1211718"/>
            </a:xfrm>
            <a:custGeom>
              <a:avLst/>
              <a:gdLst/>
              <a:ahLst/>
              <a:cxnLst/>
              <a:rect l="l" t="t" r="r" b="b"/>
              <a:pathLst>
                <a:path w="311" h="234" extrusionOk="0">
                  <a:moveTo>
                    <a:pt x="13" y="188"/>
                  </a:moveTo>
                  <a:cubicBezTo>
                    <a:pt x="13" y="187"/>
                    <a:pt x="13" y="187"/>
                    <a:pt x="13" y="187"/>
                  </a:cubicBezTo>
                  <a:cubicBezTo>
                    <a:pt x="13" y="187"/>
                    <a:pt x="13" y="187"/>
                    <a:pt x="13" y="187"/>
                  </a:cubicBezTo>
                  <a:cubicBezTo>
                    <a:pt x="14" y="187"/>
                    <a:pt x="14" y="187"/>
                    <a:pt x="14" y="187"/>
                  </a:cubicBezTo>
                  <a:cubicBezTo>
                    <a:pt x="9" y="193"/>
                    <a:pt x="5" y="200"/>
                    <a:pt x="11" y="205"/>
                  </a:cubicBezTo>
                  <a:cubicBezTo>
                    <a:pt x="13" y="207"/>
                    <a:pt x="16" y="208"/>
                    <a:pt x="19" y="207"/>
                  </a:cubicBezTo>
                  <a:cubicBezTo>
                    <a:pt x="18" y="209"/>
                    <a:pt x="20" y="221"/>
                    <a:pt x="35" y="217"/>
                  </a:cubicBezTo>
                  <a:cubicBezTo>
                    <a:pt x="37" y="224"/>
                    <a:pt x="48" y="227"/>
                    <a:pt x="55" y="223"/>
                  </a:cubicBezTo>
                  <a:cubicBezTo>
                    <a:pt x="59" y="233"/>
                    <a:pt x="74" y="234"/>
                    <a:pt x="81" y="226"/>
                  </a:cubicBezTo>
                  <a:cubicBezTo>
                    <a:pt x="84" y="229"/>
                    <a:pt x="89" y="229"/>
                    <a:pt x="94" y="227"/>
                  </a:cubicBezTo>
                  <a:cubicBezTo>
                    <a:pt x="97" y="225"/>
                    <a:pt x="98" y="223"/>
                    <a:pt x="99" y="220"/>
                  </a:cubicBezTo>
                  <a:cubicBezTo>
                    <a:pt x="110" y="225"/>
                    <a:pt x="119" y="212"/>
                    <a:pt x="117" y="201"/>
                  </a:cubicBezTo>
                  <a:cubicBezTo>
                    <a:pt x="124" y="203"/>
                    <a:pt x="132" y="198"/>
                    <a:pt x="136" y="191"/>
                  </a:cubicBezTo>
                  <a:cubicBezTo>
                    <a:pt x="143" y="194"/>
                    <a:pt x="150" y="188"/>
                    <a:pt x="154" y="181"/>
                  </a:cubicBezTo>
                  <a:cubicBezTo>
                    <a:pt x="160" y="185"/>
                    <a:pt x="180" y="186"/>
                    <a:pt x="184" y="174"/>
                  </a:cubicBezTo>
                  <a:cubicBezTo>
                    <a:pt x="188" y="176"/>
                    <a:pt x="194" y="175"/>
                    <a:pt x="198" y="172"/>
                  </a:cubicBezTo>
                  <a:cubicBezTo>
                    <a:pt x="202" y="169"/>
                    <a:pt x="205" y="165"/>
                    <a:pt x="206" y="160"/>
                  </a:cubicBezTo>
                  <a:cubicBezTo>
                    <a:pt x="210" y="163"/>
                    <a:pt x="215" y="163"/>
                    <a:pt x="220" y="161"/>
                  </a:cubicBezTo>
                  <a:cubicBezTo>
                    <a:pt x="225" y="160"/>
                    <a:pt x="230" y="156"/>
                    <a:pt x="232" y="151"/>
                  </a:cubicBezTo>
                  <a:cubicBezTo>
                    <a:pt x="238" y="153"/>
                    <a:pt x="245" y="150"/>
                    <a:pt x="249" y="146"/>
                  </a:cubicBezTo>
                  <a:cubicBezTo>
                    <a:pt x="252" y="143"/>
                    <a:pt x="253" y="140"/>
                    <a:pt x="254" y="136"/>
                  </a:cubicBezTo>
                  <a:cubicBezTo>
                    <a:pt x="256" y="136"/>
                    <a:pt x="259" y="135"/>
                    <a:pt x="261" y="133"/>
                  </a:cubicBezTo>
                  <a:cubicBezTo>
                    <a:pt x="264" y="132"/>
                    <a:pt x="268" y="128"/>
                    <a:pt x="271" y="126"/>
                  </a:cubicBezTo>
                  <a:cubicBezTo>
                    <a:pt x="279" y="131"/>
                    <a:pt x="290" y="131"/>
                    <a:pt x="298" y="127"/>
                  </a:cubicBezTo>
                  <a:cubicBezTo>
                    <a:pt x="302" y="125"/>
                    <a:pt x="305" y="122"/>
                    <a:pt x="307" y="118"/>
                  </a:cubicBezTo>
                  <a:cubicBezTo>
                    <a:pt x="307" y="108"/>
                    <a:pt x="302" y="99"/>
                    <a:pt x="291" y="98"/>
                  </a:cubicBezTo>
                  <a:cubicBezTo>
                    <a:pt x="311" y="78"/>
                    <a:pt x="294" y="59"/>
                    <a:pt x="284" y="58"/>
                  </a:cubicBezTo>
                  <a:cubicBezTo>
                    <a:pt x="288" y="54"/>
                    <a:pt x="289" y="26"/>
                    <a:pt x="258" y="23"/>
                  </a:cubicBezTo>
                  <a:cubicBezTo>
                    <a:pt x="253" y="9"/>
                    <a:pt x="236" y="0"/>
                    <a:pt x="225" y="13"/>
                  </a:cubicBezTo>
                  <a:cubicBezTo>
                    <a:pt x="222" y="4"/>
                    <a:pt x="203" y="1"/>
                    <a:pt x="202" y="18"/>
                  </a:cubicBezTo>
                  <a:cubicBezTo>
                    <a:pt x="197" y="12"/>
                    <a:pt x="182" y="14"/>
                    <a:pt x="176" y="17"/>
                  </a:cubicBezTo>
                  <a:cubicBezTo>
                    <a:pt x="163" y="24"/>
                    <a:pt x="154" y="36"/>
                    <a:pt x="151" y="49"/>
                  </a:cubicBezTo>
                  <a:cubicBezTo>
                    <a:pt x="148" y="42"/>
                    <a:pt x="137" y="42"/>
                    <a:pt x="133" y="47"/>
                  </a:cubicBezTo>
                  <a:cubicBezTo>
                    <a:pt x="121" y="36"/>
                    <a:pt x="82" y="52"/>
                    <a:pt x="83" y="72"/>
                  </a:cubicBezTo>
                  <a:cubicBezTo>
                    <a:pt x="64" y="66"/>
                    <a:pt x="49" y="90"/>
                    <a:pt x="57" y="94"/>
                  </a:cubicBezTo>
                  <a:cubicBezTo>
                    <a:pt x="32" y="91"/>
                    <a:pt x="27" y="117"/>
                    <a:pt x="32" y="126"/>
                  </a:cubicBezTo>
                  <a:cubicBezTo>
                    <a:pt x="22" y="124"/>
                    <a:pt x="16" y="138"/>
                    <a:pt x="22" y="146"/>
                  </a:cubicBezTo>
                  <a:cubicBezTo>
                    <a:pt x="14" y="143"/>
                    <a:pt x="7" y="154"/>
                    <a:pt x="16" y="164"/>
                  </a:cubicBezTo>
                  <a:cubicBezTo>
                    <a:pt x="10" y="162"/>
                    <a:pt x="3" y="170"/>
                    <a:pt x="0" y="177"/>
                  </a:cubicBezTo>
                  <a:cubicBezTo>
                    <a:pt x="1" y="178"/>
                    <a:pt x="1" y="180"/>
                    <a:pt x="2" y="181"/>
                  </a:cubicBezTo>
                  <a:cubicBezTo>
                    <a:pt x="5" y="185"/>
                    <a:pt x="8" y="186"/>
                    <a:pt x="13" y="188"/>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31"/>
            <p:cNvSpPr/>
            <p:nvPr/>
          </p:nvSpPr>
          <p:spPr>
            <a:xfrm>
              <a:off x="7485425" y="2010875"/>
              <a:ext cx="1649750" cy="918325"/>
            </a:xfrm>
            <a:custGeom>
              <a:avLst/>
              <a:gdLst/>
              <a:ahLst/>
              <a:cxnLst/>
              <a:rect l="l" t="t" r="r" b="b"/>
              <a:pathLst>
                <a:path w="319" h="175" extrusionOk="0">
                  <a:moveTo>
                    <a:pt x="12" y="69"/>
                  </a:moveTo>
                  <a:cubicBezTo>
                    <a:pt x="7" y="74"/>
                    <a:pt x="0" y="90"/>
                    <a:pt x="13" y="94"/>
                  </a:cubicBezTo>
                  <a:cubicBezTo>
                    <a:pt x="15" y="104"/>
                    <a:pt x="21" y="114"/>
                    <a:pt x="33" y="113"/>
                  </a:cubicBezTo>
                  <a:cubicBezTo>
                    <a:pt x="33" y="122"/>
                    <a:pt x="42" y="128"/>
                    <a:pt x="50" y="126"/>
                  </a:cubicBezTo>
                  <a:cubicBezTo>
                    <a:pt x="52" y="130"/>
                    <a:pt x="55" y="132"/>
                    <a:pt x="60" y="132"/>
                  </a:cubicBezTo>
                  <a:cubicBezTo>
                    <a:pt x="55" y="138"/>
                    <a:pt x="61" y="146"/>
                    <a:pt x="66" y="146"/>
                  </a:cubicBezTo>
                  <a:cubicBezTo>
                    <a:pt x="65" y="153"/>
                    <a:pt x="71" y="156"/>
                    <a:pt x="75" y="159"/>
                  </a:cubicBezTo>
                  <a:cubicBezTo>
                    <a:pt x="75" y="163"/>
                    <a:pt x="83" y="168"/>
                    <a:pt x="92" y="165"/>
                  </a:cubicBezTo>
                  <a:cubicBezTo>
                    <a:pt x="99" y="175"/>
                    <a:pt x="124" y="165"/>
                    <a:pt x="123" y="156"/>
                  </a:cubicBezTo>
                  <a:cubicBezTo>
                    <a:pt x="132" y="159"/>
                    <a:pt x="146" y="143"/>
                    <a:pt x="140" y="135"/>
                  </a:cubicBezTo>
                  <a:cubicBezTo>
                    <a:pt x="149" y="133"/>
                    <a:pt x="155" y="115"/>
                    <a:pt x="150" y="104"/>
                  </a:cubicBezTo>
                  <a:cubicBezTo>
                    <a:pt x="159" y="109"/>
                    <a:pt x="173" y="98"/>
                    <a:pt x="171" y="87"/>
                  </a:cubicBezTo>
                  <a:cubicBezTo>
                    <a:pt x="180" y="94"/>
                    <a:pt x="212" y="91"/>
                    <a:pt x="216" y="80"/>
                  </a:cubicBezTo>
                  <a:cubicBezTo>
                    <a:pt x="227" y="84"/>
                    <a:pt x="262" y="74"/>
                    <a:pt x="256" y="51"/>
                  </a:cubicBezTo>
                  <a:cubicBezTo>
                    <a:pt x="270" y="57"/>
                    <a:pt x="307" y="47"/>
                    <a:pt x="302" y="25"/>
                  </a:cubicBezTo>
                  <a:cubicBezTo>
                    <a:pt x="312" y="25"/>
                    <a:pt x="319" y="12"/>
                    <a:pt x="318" y="0"/>
                  </a:cubicBezTo>
                  <a:cubicBezTo>
                    <a:pt x="316" y="4"/>
                    <a:pt x="313" y="7"/>
                    <a:pt x="309" y="9"/>
                  </a:cubicBezTo>
                  <a:cubicBezTo>
                    <a:pt x="301" y="13"/>
                    <a:pt x="290" y="13"/>
                    <a:pt x="282" y="8"/>
                  </a:cubicBezTo>
                  <a:cubicBezTo>
                    <a:pt x="279" y="10"/>
                    <a:pt x="275" y="14"/>
                    <a:pt x="272" y="15"/>
                  </a:cubicBezTo>
                  <a:cubicBezTo>
                    <a:pt x="270" y="17"/>
                    <a:pt x="267" y="18"/>
                    <a:pt x="265" y="18"/>
                  </a:cubicBezTo>
                  <a:cubicBezTo>
                    <a:pt x="264" y="22"/>
                    <a:pt x="263" y="25"/>
                    <a:pt x="260" y="28"/>
                  </a:cubicBezTo>
                  <a:cubicBezTo>
                    <a:pt x="256" y="32"/>
                    <a:pt x="249" y="35"/>
                    <a:pt x="243" y="33"/>
                  </a:cubicBezTo>
                  <a:cubicBezTo>
                    <a:pt x="241" y="38"/>
                    <a:pt x="236" y="42"/>
                    <a:pt x="231" y="43"/>
                  </a:cubicBezTo>
                  <a:cubicBezTo>
                    <a:pt x="226" y="45"/>
                    <a:pt x="221" y="45"/>
                    <a:pt x="217" y="42"/>
                  </a:cubicBezTo>
                  <a:cubicBezTo>
                    <a:pt x="216" y="47"/>
                    <a:pt x="213" y="51"/>
                    <a:pt x="209" y="54"/>
                  </a:cubicBezTo>
                  <a:cubicBezTo>
                    <a:pt x="205" y="57"/>
                    <a:pt x="199" y="58"/>
                    <a:pt x="195" y="56"/>
                  </a:cubicBezTo>
                  <a:cubicBezTo>
                    <a:pt x="191" y="68"/>
                    <a:pt x="171" y="67"/>
                    <a:pt x="165" y="63"/>
                  </a:cubicBezTo>
                  <a:cubicBezTo>
                    <a:pt x="161" y="70"/>
                    <a:pt x="154" y="76"/>
                    <a:pt x="147" y="73"/>
                  </a:cubicBezTo>
                  <a:cubicBezTo>
                    <a:pt x="143" y="80"/>
                    <a:pt x="135" y="85"/>
                    <a:pt x="128" y="83"/>
                  </a:cubicBezTo>
                  <a:cubicBezTo>
                    <a:pt x="130" y="94"/>
                    <a:pt x="121" y="107"/>
                    <a:pt x="110" y="102"/>
                  </a:cubicBezTo>
                  <a:cubicBezTo>
                    <a:pt x="109" y="105"/>
                    <a:pt x="108" y="107"/>
                    <a:pt x="105" y="109"/>
                  </a:cubicBezTo>
                  <a:cubicBezTo>
                    <a:pt x="100" y="111"/>
                    <a:pt x="95" y="111"/>
                    <a:pt x="92" y="108"/>
                  </a:cubicBezTo>
                  <a:cubicBezTo>
                    <a:pt x="85" y="116"/>
                    <a:pt x="70" y="115"/>
                    <a:pt x="66" y="105"/>
                  </a:cubicBezTo>
                  <a:cubicBezTo>
                    <a:pt x="59" y="109"/>
                    <a:pt x="48" y="106"/>
                    <a:pt x="46" y="99"/>
                  </a:cubicBezTo>
                  <a:cubicBezTo>
                    <a:pt x="31" y="103"/>
                    <a:pt x="29" y="91"/>
                    <a:pt x="30" y="89"/>
                  </a:cubicBezTo>
                  <a:cubicBezTo>
                    <a:pt x="27" y="90"/>
                    <a:pt x="24" y="89"/>
                    <a:pt x="22" y="87"/>
                  </a:cubicBezTo>
                  <a:cubicBezTo>
                    <a:pt x="16" y="82"/>
                    <a:pt x="20" y="75"/>
                    <a:pt x="25" y="69"/>
                  </a:cubicBezTo>
                  <a:cubicBezTo>
                    <a:pt x="24" y="69"/>
                    <a:pt x="24" y="69"/>
                    <a:pt x="24" y="69"/>
                  </a:cubicBezTo>
                  <a:cubicBezTo>
                    <a:pt x="24" y="69"/>
                    <a:pt x="24" y="69"/>
                    <a:pt x="24" y="69"/>
                  </a:cubicBezTo>
                  <a:cubicBezTo>
                    <a:pt x="24" y="70"/>
                    <a:pt x="24" y="70"/>
                    <a:pt x="24" y="70"/>
                  </a:cubicBezTo>
                  <a:cubicBezTo>
                    <a:pt x="19" y="68"/>
                    <a:pt x="16" y="67"/>
                    <a:pt x="13" y="63"/>
                  </a:cubicBezTo>
                  <a:cubicBezTo>
                    <a:pt x="12" y="62"/>
                    <a:pt x="12" y="60"/>
                    <a:pt x="11" y="59"/>
                  </a:cubicBezTo>
                  <a:cubicBezTo>
                    <a:pt x="10" y="63"/>
                    <a:pt x="10" y="67"/>
                    <a:pt x="12"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1"/>
            <p:cNvSpPr/>
            <p:nvPr/>
          </p:nvSpPr>
          <p:spPr>
            <a:xfrm>
              <a:off x="8287914" y="2462426"/>
              <a:ext cx="754531" cy="348489"/>
            </a:xfrm>
            <a:custGeom>
              <a:avLst/>
              <a:gdLst/>
              <a:ahLst/>
              <a:cxnLst/>
              <a:rect l="l" t="t" r="r" b="b"/>
              <a:pathLst>
                <a:path w="146" h="67" extrusionOk="0">
                  <a:moveTo>
                    <a:pt x="37" y="52"/>
                  </a:moveTo>
                  <a:cubicBezTo>
                    <a:pt x="46" y="67"/>
                    <a:pt x="72" y="59"/>
                    <a:pt x="83" y="46"/>
                  </a:cubicBezTo>
                  <a:cubicBezTo>
                    <a:pt x="95" y="52"/>
                    <a:pt x="113" y="47"/>
                    <a:pt x="122" y="37"/>
                  </a:cubicBezTo>
                  <a:cubicBezTo>
                    <a:pt x="129" y="38"/>
                    <a:pt x="137" y="37"/>
                    <a:pt x="142" y="32"/>
                  </a:cubicBezTo>
                  <a:cubicBezTo>
                    <a:pt x="146" y="25"/>
                    <a:pt x="142" y="16"/>
                    <a:pt x="128" y="12"/>
                  </a:cubicBezTo>
                  <a:cubicBezTo>
                    <a:pt x="126" y="0"/>
                    <a:pt x="110" y="0"/>
                    <a:pt x="104" y="8"/>
                  </a:cubicBezTo>
                  <a:cubicBezTo>
                    <a:pt x="102" y="3"/>
                    <a:pt x="85" y="0"/>
                    <a:pt x="80" y="12"/>
                  </a:cubicBezTo>
                  <a:cubicBezTo>
                    <a:pt x="72" y="7"/>
                    <a:pt x="57" y="16"/>
                    <a:pt x="56" y="28"/>
                  </a:cubicBezTo>
                  <a:cubicBezTo>
                    <a:pt x="47" y="21"/>
                    <a:pt x="7" y="34"/>
                    <a:pt x="10" y="45"/>
                  </a:cubicBezTo>
                  <a:cubicBezTo>
                    <a:pt x="6" y="47"/>
                    <a:pt x="2" y="50"/>
                    <a:pt x="0" y="54"/>
                  </a:cubicBezTo>
                  <a:cubicBezTo>
                    <a:pt x="4" y="58"/>
                    <a:pt x="8" y="60"/>
                    <a:pt x="13" y="61"/>
                  </a:cubicBezTo>
                  <a:cubicBezTo>
                    <a:pt x="22" y="62"/>
                    <a:pt x="31" y="60"/>
                    <a:pt x="37" y="5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31"/>
            <p:cNvSpPr/>
            <p:nvPr/>
          </p:nvSpPr>
          <p:spPr>
            <a:xfrm>
              <a:off x="8287914" y="2625478"/>
              <a:ext cx="735348" cy="217406"/>
            </a:xfrm>
            <a:custGeom>
              <a:avLst/>
              <a:gdLst/>
              <a:ahLst/>
              <a:cxnLst/>
              <a:rect l="l" t="t" r="r" b="b"/>
              <a:pathLst>
                <a:path w="142" h="42" extrusionOk="0">
                  <a:moveTo>
                    <a:pt x="2" y="32"/>
                  </a:moveTo>
                  <a:cubicBezTo>
                    <a:pt x="9" y="42"/>
                    <a:pt x="25" y="38"/>
                    <a:pt x="36" y="37"/>
                  </a:cubicBezTo>
                  <a:cubicBezTo>
                    <a:pt x="46" y="42"/>
                    <a:pt x="78" y="38"/>
                    <a:pt x="89" y="23"/>
                  </a:cubicBezTo>
                  <a:cubicBezTo>
                    <a:pt x="100" y="30"/>
                    <a:pt x="132" y="23"/>
                    <a:pt x="133" y="6"/>
                  </a:cubicBezTo>
                  <a:cubicBezTo>
                    <a:pt x="137" y="5"/>
                    <a:pt x="140" y="3"/>
                    <a:pt x="142" y="0"/>
                  </a:cubicBezTo>
                  <a:cubicBezTo>
                    <a:pt x="137" y="5"/>
                    <a:pt x="129" y="6"/>
                    <a:pt x="122" y="5"/>
                  </a:cubicBezTo>
                  <a:cubicBezTo>
                    <a:pt x="113" y="15"/>
                    <a:pt x="95" y="20"/>
                    <a:pt x="83" y="14"/>
                  </a:cubicBezTo>
                  <a:cubicBezTo>
                    <a:pt x="72" y="27"/>
                    <a:pt x="46" y="35"/>
                    <a:pt x="37" y="20"/>
                  </a:cubicBezTo>
                  <a:cubicBezTo>
                    <a:pt x="31" y="28"/>
                    <a:pt x="22" y="30"/>
                    <a:pt x="13" y="29"/>
                  </a:cubicBezTo>
                  <a:cubicBezTo>
                    <a:pt x="8" y="28"/>
                    <a:pt x="4" y="26"/>
                    <a:pt x="0" y="22"/>
                  </a:cubicBezTo>
                  <a:cubicBezTo>
                    <a:pt x="0" y="25"/>
                    <a:pt x="0" y="28"/>
                    <a:pt x="2" y="3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4" name="Google Shape;524;p31"/>
          <p:cNvSpPr/>
          <p:nvPr/>
        </p:nvSpPr>
        <p:spPr>
          <a:xfrm>
            <a:off x="0" y="2302525"/>
            <a:ext cx="4179002" cy="2416950"/>
          </a:xfrm>
          <a:custGeom>
            <a:avLst/>
            <a:gdLst/>
            <a:ahLst/>
            <a:cxnLst/>
            <a:rect l="l" t="t" r="r" b="b"/>
            <a:pathLst>
              <a:path w="2351" h="1014" extrusionOk="0">
                <a:moveTo>
                  <a:pt x="0" y="0"/>
                </a:moveTo>
                <a:lnTo>
                  <a:pt x="268" y="0"/>
                </a:lnTo>
                <a:lnTo>
                  <a:pt x="268" y="115"/>
                </a:lnTo>
                <a:lnTo>
                  <a:pt x="290" y="115"/>
                </a:lnTo>
                <a:lnTo>
                  <a:pt x="290" y="0"/>
                </a:lnTo>
                <a:lnTo>
                  <a:pt x="399" y="0"/>
                </a:lnTo>
                <a:lnTo>
                  <a:pt x="399" y="115"/>
                </a:lnTo>
                <a:lnTo>
                  <a:pt x="538" y="115"/>
                </a:lnTo>
                <a:lnTo>
                  <a:pt x="538" y="251"/>
                </a:lnTo>
                <a:lnTo>
                  <a:pt x="628" y="342"/>
                </a:lnTo>
                <a:lnTo>
                  <a:pt x="688" y="342"/>
                </a:lnTo>
                <a:lnTo>
                  <a:pt x="688" y="238"/>
                </a:lnTo>
                <a:lnTo>
                  <a:pt x="791" y="238"/>
                </a:lnTo>
                <a:lnTo>
                  <a:pt x="791" y="327"/>
                </a:lnTo>
                <a:lnTo>
                  <a:pt x="907" y="327"/>
                </a:lnTo>
                <a:lnTo>
                  <a:pt x="907" y="374"/>
                </a:lnTo>
                <a:lnTo>
                  <a:pt x="907" y="439"/>
                </a:lnTo>
                <a:lnTo>
                  <a:pt x="952" y="484"/>
                </a:lnTo>
                <a:lnTo>
                  <a:pt x="997" y="440"/>
                </a:lnTo>
                <a:lnTo>
                  <a:pt x="997" y="265"/>
                </a:lnTo>
                <a:lnTo>
                  <a:pt x="1105" y="265"/>
                </a:lnTo>
                <a:lnTo>
                  <a:pt x="1105" y="137"/>
                </a:lnTo>
                <a:lnTo>
                  <a:pt x="1170" y="137"/>
                </a:lnTo>
                <a:lnTo>
                  <a:pt x="1170" y="263"/>
                </a:lnTo>
                <a:lnTo>
                  <a:pt x="1253" y="263"/>
                </a:lnTo>
                <a:lnTo>
                  <a:pt x="1253" y="376"/>
                </a:lnTo>
                <a:lnTo>
                  <a:pt x="1487" y="376"/>
                </a:lnTo>
                <a:lnTo>
                  <a:pt x="1487" y="509"/>
                </a:lnTo>
                <a:lnTo>
                  <a:pt x="1593" y="509"/>
                </a:lnTo>
                <a:lnTo>
                  <a:pt x="1662" y="396"/>
                </a:lnTo>
                <a:lnTo>
                  <a:pt x="1662" y="215"/>
                </a:lnTo>
                <a:lnTo>
                  <a:pt x="1768" y="215"/>
                </a:lnTo>
                <a:lnTo>
                  <a:pt x="1768" y="393"/>
                </a:lnTo>
                <a:lnTo>
                  <a:pt x="1891" y="515"/>
                </a:lnTo>
                <a:lnTo>
                  <a:pt x="2351" y="515"/>
                </a:lnTo>
                <a:lnTo>
                  <a:pt x="2351" y="1014"/>
                </a:lnTo>
                <a:lnTo>
                  <a:pt x="0" y="1014"/>
                </a:lnTo>
                <a:lnTo>
                  <a:pt x="0" y="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1"/>
          <p:cNvSpPr/>
          <p:nvPr/>
        </p:nvSpPr>
        <p:spPr>
          <a:xfrm>
            <a:off x="1756378" y="-728549"/>
            <a:ext cx="2761085" cy="1994557"/>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26" name="Google Shape;526;p31"/>
          <p:cNvGrpSpPr/>
          <p:nvPr/>
        </p:nvGrpSpPr>
        <p:grpSpPr>
          <a:xfrm>
            <a:off x="-1216915" y="-404321"/>
            <a:ext cx="2325645" cy="3264161"/>
            <a:chOff x="-1308077" y="-1199547"/>
            <a:chExt cx="3005098" cy="4059397"/>
          </a:xfrm>
        </p:grpSpPr>
        <p:sp>
          <p:nvSpPr>
            <p:cNvPr id="527" name="Google Shape;527;p31"/>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31"/>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31"/>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0" name="Google Shape;530;p31"/>
          <p:cNvSpPr/>
          <p:nvPr/>
        </p:nvSpPr>
        <p:spPr>
          <a:xfrm>
            <a:off x="153974" y="-2297903"/>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1" name="Google Shape;531;p31"/>
          <p:cNvGrpSpPr/>
          <p:nvPr/>
        </p:nvGrpSpPr>
        <p:grpSpPr>
          <a:xfrm>
            <a:off x="7522715" y="-1035425"/>
            <a:ext cx="1978961" cy="4172402"/>
            <a:chOff x="7522715" y="-1035425"/>
            <a:chExt cx="1978961" cy="4172402"/>
          </a:xfrm>
        </p:grpSpPr>
        <p:sp>
          <p:nvSpPr>
            <p:cNvPr id="532" name="Google Shape;532;p31"/>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1"/>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34" name="Google Shape;534;p31"/>
          <p:cNvGrpSpPr/>
          <p:nvPr/>
        </p:nvGrpSpPr>
        <p:grpSpPr>
          <a:xfrm flipH="1">
            <a:off x="5083258" y="-3643956"/>
            <a:ext cx="2439465" cy="5143320"/>
            <a:chOff x="7522715" y="-1035425"/>
            <a:chExt cx="1978961" cy="4172402"/>
          </a:xfrm>
        </p:grpSpPr>
        <p:sp>
          <p:nvSpPr>
            <p:cNvPr id="535" name="Google Shape;535;p31"/>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31"/>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pic>
        <p:nvPicPr>
          <p:cNvPr id="30" name="Google Shape;30;p3"/>
          <p:cNvPicPr preferRelativeResize="0"/>
          <p:nvPr/>
        </p:nvPicPr>
        <p:blipFill>
          <a:blip r:embed="rId2">
            <a:alphaModFix amt="40000"/>
          </a:blip>
          <a:stretch>
            <a:fillRect/>
          </a:stretch>
        </p:blipFill>
        <p:spPr>
          <a:xfrm>
            <a:off x="0" y="-25662"/>
            <a:ext cx="9144003" cy="5143501"/>
          </a:xfrm>
          <a:prstGeom prst="rect">
            <a:avLst/>
          </a:prstGeom>
          <a:noFill/>
          <a:ln>
            <a:noFill/>
          </a:ln>
        </p:spPr>
      </p:pic>
      <p:cxnSp>
        <p:nvCxnSpPr>
          <p:cNvPr id="31" name="Google Shape;31;p3"/>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sp>
        <p:nvSpPr>
          <p:cNvPr id="32" name="Google Shape;32;p3"/>
          <p:cNvSpPr txBox="1">
            <a:spLocks noGrp="1"/>
          </p:cNvSpPr>
          <p:nvPr>
            <p:ph type="title"/>
          </p:nvPr>
        </p:nvSpPr>
        <p:spPr>
          <a:xfrm>
            <a:off x="2821600" y="2131000"/>
            <a:ext cx="5510400" cy="7254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4764700" y="3097563"/>
            <a:ext cx="3567600" cy="3657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1600"/>
              </a:spcBef>
              <a:spcAft>
                <a:spcPts val="0"/>
              </a:spcAft>
              <a:buClr>
                <a:schemeClr val="lt1"/>
              </a:buClr>
              <a:buSzPts val="1400"/>
              <a:buNone/>
              <a:defRPr>
                <a:solidFill>
                  <a:schemeClr val="lt1"/>
                </a:solidFill>
              </a:defRPr>
            </a:lvl3pPr>
            <a:lvl4pPr lvl="3" algn="ctr" rtl="0">
              <a:lnSpc>
                <a:spcPct val="100000"/>
              </a:lnSpc>
              <a:spcBef>
                <a:spcPts val="1600"/>
              </a:spcBef>
              <a:spcAft>
                <a:spcPts val="0"/>
              </a:spcAft>
              <a:buClr>
                <a:schemeClr val="lt1"/>
              </a:buClr>
              <a:buSzPts val="1400"/>
              <a:buNone/>
              <a:defRPr>
                <a:solidFill>
                  <a:schemeClr val="lt1"/>
                </a:solidFill>
              </a:defRPr>
            </a:lvl4pPr>
            <a:lvl5pPr lvl="4" algn="ctr" rtl="0">
              <a:lnSpc>
                <a:spcPct val="100000"/>
              </a:lnSpc>
              <a:spcBef>
                <a:spcPts val="1600"/>
              </a:spcBef>
              <a:spcAft>
                <a:spcPts val="0"/>
              </a:spcAft>
              <a:buClr>
                <a:schemeClr val="lt1"/>
              </a:buClr>
              <a:buSzPts val="1400"/>
              <a:buNone/>
              <a:defRPr>
                <a:solidFill>
                  <a:schemeClr val="lt1"/>
                </a:solidFill>
              </a:defRPr>
            </a:lvl5pPr>
            <a:lvl6pPr lvl="5" algn="ctr" rtl="0">
              <a:lnSpc>
                <a:spcPct val="100000"/>
              </a:lnSpc>
              <a:spcBef>
                <a:spcPts val="1600"/>
              </a:spcBef>
              <a:spcAft>
                <a:spcPts val="0"/>
              </a:spcAft>
              <a:buClr>
                <a:schemeClr val="lt1"/>
              </a:buClr>
              <a:buSzPts val="1400"/>
              <a:buNone/>
              <a:defRPr>
                <a:solidFill>
                  <a:schemeClr val="lt1"/>
                </a:solidFill>
              </a:defRPr>
            </a:lvl6pPr>
            <a:lvl7pPr lvl="6" algn="ctr" rtl="0">
              <a:lnSpc>
                <a:spcPct val="100000"/>
              </a:lnSpc>
              <a:spcBef>
                <a:spcPts val="1600"/>
              </a:spcBef>
              <a:spcAft>
                <a:spcPts val="0"/>
              </a:spcAft>
              <a:buClr>
                <a:schemeClr val="lt1"/>
              </a:buClr>
              <a:buSzPts val="1400"/>
              <a:buNone/>
              <a:defRPr>
                <a:solidFill>
                  <a:schemeClr val="lt1"/>
                </a:solidFill>
              </a:defRPr>
            </a:lvl7pPr>
            <a:lvl8pPr lvl="7" algn="ctr" rtl="0">
              <a:lnSpc>
                <a:spcPct val="100000"/>
              </a:lnSpc>
              <a:spcBef>
                <a:spcPts val="1600"/>
              </a:spcBef>
              <a:spcAft>
                <a:spcPts val="0"/>
              </a:spcAft>
              <a:buClr>
                <a:schemeClr val="lt1"/>
              </a:buClr>
              <a:buSzPts val="1400"/>
              <a:buNone/>
              <a:defRPr>
                <a:solidFill>
                  <a:schemeClr val="lt1"/>
                </a:solidFill>
              </a:defRPr>
            </a:lvl8pPr>
            <a:lvl9pPr lvl="8" algn="ctr"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4" name="Google Shape;34;p3"/>
          <p:cNvSpPr txBox="1">
            <a:spLocks noGrp="1"/>
          </p:cNvSpPr>
          <p:nvPr>
            <p:ph type="title" idx="2" hasCustomPrompt="1"/>
          </p:nvPr>
        </p:nvSpPr>
        <p:spPr>
          <a:xfrm>
            <a:off x="7216425" y="899738"/>
            <a:ext cx="1094700" cy="11094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5000">
                <a:solidFill>
                  <a:schemeClr val="lt1"/>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grpSp>
        <p:nvGrpSpPr>
          <p:cNvPr id="35" name="Google Shape;35;p3"/>
          <p:cNvGrpSpPr/>
          <p:nvPr/>
        </p:nvGrpSpPr>
        <p:grpSpPr>
          <a:xfrm>
            <a:off x="0" y="2921951"/>
            <a:ext cx="9282480" cy="1801950"/>
            <a:chOff x="0" y="2921951"/>
            <a:chExt cx="9282480" cy="1801950"/>
          </a:xfrm>
        </p:grpSpPr>
        <p:sp>
          <p:nvSpPr>
            <p:cNvPr id="36" name="Google Shape;36;p3"/>
            <p:cNvSpPr/>
            <p:nvPr/>
          </p:nvSpPr>
          <p:spPr>
            <a:xfrm>
              <a:off x="0" y="2921951"/>
              <a:ext cx="4167635" cy="1797513"/>
            </a:xfrm>
            <a:custGeom>
              <a:avLst/>
              <a:gdLst/>
              <a:ahLst/>
              <a:cxnLst/>
              <a:rect l="l" t="t" r="r" b="b"/>
              <a:pathLst>
                <a:path w="2351" h="1014" extrusionOk="0">
                  <a:moveTo>
                    <a:pt x="0" y="0"/>
                  </a:moveTo>
                  <a:lnTo>
                    <a:pt x="268" y="0"/>
                  </a:lnTo>
                  <a:lnTo>
                    <a:pt x="268" y="115"/>
                  </a:lnTo>
                  <a:lnTo>
                    <a:pt x="290" y="115"/>
                  </a:lnTo>
                  <a:lnTo>
                    <a:pt x="290" y="0"/>
                  </a:lnTo>
                  <a:lnTo>
                    <a:pt x="399" y="0"/>
                  </a:lnTo>
                  <a:lnTo>
                    <a:pt x="399" y="115"/>
                  </a:lnTo>
                  <a:lnTo>
                    <a:pt x="538" y="115"/>
                  </a:lnTo>
                  <a:lnTo>
                    <a:pt x="538" y="251"/>
                  </a:lnTo>
                  <a:lnTo>
                    <a:pt x="628" y="342"/>
                  </a:lnTo>
                  <a:lnTo>
                    <a:pt x="688" y="342"/>
                  </a:lnTo>
                  <a:lnTo>
                    <a:pt x="688" y="238"/>
                  </a:lnTo>
                  <a:lnTo>
                    <a:pt x="791" y="238"/>
                  </a:lnTo>
                  <a:lnTo>
                    <a:pt x="791" y="327"/>
                  </a:lnTo>
                  <a:lnTo>
                    <a:pt x="907" y="327"/>
                  </a:lnTo>
                  <a:lnTo>
                    <a:pt x="907" y="374"/>
                  </a:lnTo>
                  <a:lnTo>
                    <a:pt x="907" y="439"/>
                  </a:lnTo>
                  <a:lnTo>
                    <a:pt x="952" y="484"/>
                  </a:lnTo>
                  <a:lnTo>
                    <a:pt x="997" y="440"/>
                  </a:lnTo>
                  <a:lnTo>
                    <a:pt x="997" y="265"/>
                  </a:lnTo>
                  <a:lnTo>
                    <a:pt x="1105" y="265"/>
                  </a:lnTo>
                  <a:lnTo>
                    <a:pt x="1105" y="137"/>
                  </a:lnTo>
                  <a:lnTo>
                    <a:pt x="1170" y="137"/>
                  </a:lnTo>
                  <a:lnTo>
                    <a:pt x="1170" y="263"/>
                  </a:lnTo>
                  <a:lnTo>
                    <a:pt x="1253" y="263"/>
                  </a:lnTo>
                  <a:lnTo>
                    <a:pt x="1253" y="376"/>
                  </a:lnTo>
                  <a:lnTo>
                    <a:pt x="1487" y="376"/>
                  </a:lnTo>
                  <a:lnTo>
                    <a:pt x="1487" y="509"/>
                  </a:lnTo>
                  <a:lnTo>
                    <a:pt x="1593" y="509"/>
                  </a:lnTo>
                  <a:lnTo>
                    <a:pt x="1662" y="396"/>
                  </a:lnTo>
                  <a:lnTo>
                    <a:pt x="1662" y="215"/>
                  </a:lnTo>
                  <a:lnTo>
                    <a:pt x="1768" y="215"/>
                  </a:lnTo>
                  <a:lnTo>
                    <a:pt x="1768" y="393"/>
                  </a:lnTo>
                  <a:lnTo>
                    <a:pt x="1891" y="515"/>
                  </a:lnTo>
                  <a:lnTo>
                    <a:pt x="2351" y="515"/>
                  </a:lnTo>
                  <a:lnTo>
                    <a:pt x="2351" y="1014"/>
                  </a:lnTo>
                  <a:lnTo>
                    <a:pt x="0" y="1014"/>
                  </a:lnTo>
                  <a:lnTo>
                    <a:pt x="0" y="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3"/>
            <p:cNvSpPr/>
            <p:nvPr/>
          </p:nvSpPr>
          <p:spPr>
            <a:xfrm>
              <a:off x="4838303" y="3738283"/>
              <a:ext cx="4444178" cy="985618"/>
            </a:xfrm>
            <a:custGeom>
              <a:avLst/>
              <a:gdLst/>
              <a:ahLst/>
              <a:cxnLst/>
              <a:rect l="l" t="t" r="r" b="b"/>
              <a:pathLst>
                <a:path w="2507" h="556" extrusionOk="0">
                  <a:moveTo>
                    <a:pt x="0" y="106"/>
                  </a:moveTo>
                  <a:lnTo>
                    <a:pt x="229" y="106"/>
                  </a:lnTo>
                  <a:lnTo>
                    <a:pt x="229" y="35"/>
                  </a:lnTo>
                  <a:lnTo>
                    <a:pt x="402" y="35"/>
                  </a:lnTo>
                  <a:lnTo>
                    <a:pt x="402" y="106"/>
                  </a:lnTo>
                  <a:lnTo>
                    <a:pt x="488" y="106"/>
                  </a:lnTo>
                  <a:lnTo>
                    <a:pt x="488" y="41"/>
                  </a:lnTo>
                  <a:lnTo>
                    <a:pt x="587" y="41"/>
                  </a:lnTo>
                  <a:lnTo>
                    <a:pt x="587" y="106"/>
                  </a:lnTo>
                  <a:lnTo>
                    <a:pt x="755" y="106"/>
                  </a:lnTo>
                  <a:lnTo>
                    <a:pt x="755" y="230"/>
                  </a:lnTo>
                  <a:lnTo>
                    <a:pt x="1009" y="230"/>
                  </a:lnTo>
                  <a:lnTo>
                    <a:pt x="1009" y="185"/>
                  </a:lnTo>
                  <a:lnTo>
                    <a:pt x="1257" y="185"/>
                  </a:lnTo>
                  <a:lnTo>
                    <a:pt x="1257" y="143"/>
                  </a:lnTo>
                  <a:lnTo>
                    <a:pt x="1379" y="143"/>
                  </a:lnTo>
                  <a:lnTo>
                    <a:pt x="1379" y="111"/>
                  </a:lnTo>
                  <a:lnTo>
                    <a:pt x="1414" y="111"/>
                  </a:lnTo>
                  <a:lnTo>
                    <a:pt x="1453" y="148"/>
                  </a:lnTo>
                  <a:lnTo>
                    <a:pt x="1481" y="148"/>
                  </a:lnTo>
                  <a:lnTo>
                    <a:pt x="1481" y="99"/>
                  </a:lnTo>
                  <a:lnTo>
                    <a:pt x="1650" y="99"/>
                  </a:lnTo>
                  <a:lnTo>
                    <a:pt x="1650" y="145"/>
                  </a:lnTo>
                  <a:lnTo>
                    <a:pt x="1745" y="145"/>
                  </a:lnTo>
                  <a:lnTo>
                    <a:pt x="1745" y="5"/>
                  </a:lnTo>
                  <a:lnTo>
                    <a:pt x="1774" y="5"/>
                  </a:lnTo>
                  <a:lnTo>
                    <a:pt x="1774" y="93"/>
                  </a:lnTo>
                  <a:lnTo>
                    <a:pt x="1813" y="93"/>
                  </a:lnTo>
                  <a:lnTo>
                    <a:pt x="1813" y="0"/>
                  </a:lnTo>
                  <a:lnTo>
                    <a:pt x="1846" y="0"/>
                  </a:lnTo>
                  <a:lnTo>
                    <a:pt x="1846" y="140"/>
                  </a:lnTo>
                  <a:lnTo>
                    <a:pt x="2000" y="140"/>
                  </a:lnTo>
                  <a:lnTo>
                    <a:pt x="2000" y="341"/>
                  </a:lnTo>
                  <a:lnTo>
                    <a:pt x="2237" y="341"/>
                  </a:lnTo>
                  <a:lnTo>
                    <a:pt x="2237" y="268"/>
                  </a:lnTo>
                  <a:lnTo>
                    <a:pt x="2507" y="268"/>
                  </a:lnTo>
                  <a:lnTo>
                    <a:pt x="2507" y="556"/>
                  </a:lnTo>
                  <a:lnTo>
                    <a:pt x="0" y="556"/>
                  </a:lnTo>
                  <a:lnTo>
                    <a:pt x="0" y="106"/>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3"/>
          <p:cNvGrpSpPr/>
          <p:nvPr/>
        </p:nvGrpSpPr>
        <p:grpSpPr>
          <a:xfrm>
            <a:off x="-850626" y="-2394575"/>
            <a:ext cx="11693498" cy="5857839"/>
            <a:chOff x="-850626" y="-2394575"/>
            <a:chExt cx="11693498" cy="5857839"/>
          </a:xfrm>
        </p:grpSpPr>
        <p:sp>
          <p:nvSpPr>
            <p:cNvPr id="39" name="Google Shape;39;p3"/>
            <p:cNvSpPr/>
            <p:nvPr/>
          </p:nvSpPr>
          <p:spPr>
            <a:xfrm rot="2445825">
              <a:off x="3606954" y="-592474"/>
              <a:ext cx="2761085" cy="1994558"/>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3"/>
            <p:cNvGrpSpPr/>
            <p:nvPr/>
          </p:nvGrpSpPr>
          <p:grpSpPr>
            <a:xfrm>
              <a:off x="2144035" y="-1384021"/>
              <a:ext cx="2325645" cy="3264161"/>
              <a:chOff x="-1308077" y="-1199547"/>
              <a:chExt cx="3005098" cy="4059397"/>
            </a:xfrm>
          </p:grpSpPr>
          <p:sp>
            <p:nvSpPr>
              <p:cNvPr id="41" name="Google Shape;41;p3"/>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3"/>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3"/>
            <p:cNvSpPr/>
            <p:nvPr/>
          </p:nvSpPr>
          <p:spPr>
            <a:xfrm>
              <a:off x="-850626" y="-538490"/>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 name="Google Shape;45;p3"/>
            <p:cNvGrpSpPr/>
            <p:nvPr/>
          </p:nvGrpSpPr>
          <p:grpSpPr>
            <a:xfrm>
              <a:off x="5165115" y="-2394575"/>
              <a:ext cx="1978961" cy="4172402"/>
              <a:chOff x="7522715" y="-1035425"/>
              <a:chExt cx="1978961" cy="4172402"/>
            </a:xfrm>
          </p:grpSpPr>
          <p:sp>
            <p:nvSpPr>
              <p:cNvPr id="46" name="Google Shape;46;p3"/>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 name="Google Shape;48;p3"/>
            <p:cNvGrpSpPr/>
            <p:nvPr/>
          </p:nvGrpSpPr>
          <p:grpSpPr>
            <a:xfrm flipH="1">
              <a:off x="8403408" y="-1680056"/>
              <a:ext cx="2439465" cy="5143320"/>
              <a:chOff x="7522715" y="-1035425"/>
              <a:chExt cx="1978961" cy="4172402"/>
            </a:xfrm>
          </p:grpSpPr>
          <p:sp>
            <p:nvSpPr>
              <p:cNvPr id="49" name="Google Shape;49;p3"/>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3"/>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pic>
        <p:nvPicPr>
          <p:cNvPr id="100" name="Google Shape;100;p7"/>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101" name="Google Shape;101;p7"/>
          <p:cNvSpPr txBox="1">
            <a:spLocks noGrp="1"/>
          </p:cNvSpPr>
          <p:nvPr>
            <p:ph type="title"/>
          </p:nvPr>
        </p:nvSpPr>
        <p:spPr>
          <a:xfrm>
            <a:off x="1038475" y="1206075"/>
            <a:ext cx="4255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7"/>
          <p:cNvSpPr txBox="1">
            <a:spLocks noGrp="1"/>
          </p:cNvSpPr>
          <p:nvPr>
            <p:ph type="subTitle" idx="1"/>
          </p:nvPr>
        </p:nvSpPr>
        <p:spPr>
          <a:xfrm>
            <a:off x="1038475" y="2052825"/>
            <a:ext cx="4255800" cy="188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a:lvl1pPr>
            <a:lvl2pPr lvl="1" algn="ctr" rtl="0">
              <a:lnSpc>
                <a:spcPct val="100000"/>
              </a:lnSpc>
              <a:spcBef>
                <a:spcPts val="0"/>
              </a:spcBef>
              <a:spcAft>
                <a:spcPts val="0"/>
              </a:spcAft>
              <a:buClr>
                <a:srgbClr val="E76A28"/>
              </a:buClr>
              <a:buSzPts val="1600"/>
              <a:buChar char="○"/>
              <a:defRPr/>
            </a:lvl2pPr>
            <a:lvl3pPr lvl="2" algn="ctr" rtl="0">
              <a:lnSpc>
                <a:spcPct val="100000"/>
              </a:lnSpc>
              <a:spcBef>
                <a:spcPts val="1600"/>
              </a:spcBef>
              <a:spcAft>
                <a:spcPts val="0"/>
              </a:spcAft>
              <a:buClr>
                <a:srgbClr val="E76A28"/>
              </a:buClr>
              <a:buSzPts val="1500"/>
              <a:buChar char="■"/>
              <a:defRPr/>
            </a:lvl3pPr>
            <a:lvl4pPr lvl="3" algn="ctr" rtl="0">
              <a:lnSpc>
                <a:spcPct val="100000"/>
              </a:lnSpc>
              <a:spcBef>
                <a:spcPts val="1600"/>
              </a:spcBef>
              <a:spcAft>
                <a:spcPts val="0"/>
              </a:spcAft>
              <a:buClr>
                <a:srgbClr val="E76A28"/>
              </a:buClr>
              <a:buSzPts val="1500"/>
              <a:buChar char="●"/>
              <a:defRPr/>
            </a:lvl4pPr>
            <a:lvl5pPr lvl="4" algn="ctr" rtl="0">
              <a:lnSpc>
                <a:spcPct val="100000"/>
              </a:lnSpc>
              <a:spcBef>
                <a:spcPts val="1600"/>
              </a:spcBef>
              <a:spcAft>
                <a:spcPts val="0"/>
              </a:spcAft>
              <a:buClr>
                <a:srgbClr val="E76A28"/>
              </a:buClr>
              <a:buSzPts val="1400"/>
              <a:buChar char="○"/>
              <a:defRPr/>
            </a:lvl5pPr>
            <a:lvl6pPr lvl="5" algn="ctr" rtl="0">
              <a:lnSpc>
                <a:spcPct val="100000"/>
              </a:lnSpc>
              <a:spcBef>
                <a:spcPts val="1600"/>
              </a:spcBef>
              <a:spcAft>
                <a:spcPts val="0"/>
              </a:spcAft>
              <a:buClr>
                <a:srgbClr val="999999"/>
              </a:buClr>
              <a:buSzPts val="1400"/>
              <a:buChar char="■"/>
              <a:defRPr/>
            </a:lvl6pPr>
            <a:lvl7pPr lvl="6" algn="ctr" rtl="0">
              <a:lnSpc>
                <a:spcPct val="100000"/>
              </a:lnSpc>
              <a:spcBef>
                <a:spcPts val="1600"/>
              </a:spcBef>
              <a:spcAft>
                <a:spcPts val="0"/>
              </a:spcAft>
              <a:buClr>
                <a:srgbClr val="999999"/>
              </a:buClr>
              <a:buSzPts val="1300"/>
              <a:buChar char="●"/>
              <a:defRPr/>
            </a:lvl7pPr>
            <a:lvl8pPr lvl="7" algn="ctr" rtl="0">
              <a:lnSpc>
                <a:spcPct val="100000"/>
              </a:lnSpc>
              <a:spcBef>
                <a:spcPts val="1600"/>
              </a:spcBef>
              <a:spcAft>
                <a:spcPts val="0"/>
              </a:spcAft>
              <a:buClr>
                <a:srgbClr val="999999"/>
              </a:buClr>
              <a:buSzPts val="1300"/>
              <a:buChar char="○"/>
              <a:defRPr/>
            </a:lvl8pPr>
            <a:lvl9pPr lvl="8" algn="ctr" rtl="0">
              <a:lnSpc>
                <a:spcPct val="100000"/>
              </a:lnSpc>
              <a:spcBef>
                <a:spcPts val="1600"/>
              </a:spcBef>
              <a:spcAft>
                <a:spcPts val="1600"/>
              </a:spcAft>
              <a:buClr>
                <a:srgbClr val="999999"/>
              </a:buClr>
              <a:buSzPts val="1400"/>
              <a:buChar char="■"/>
              <a:defRPr/>
            </a:lvl9pPr>
          </a:lstStyle>
          <a:p>
            <a:endParaRPr/>
          </a:p>
        </p:txBody>
      </p:sp>
      <p:cxnSp>
        <p:nvCxnSpPr>
          <p:cNvPr id="103" name="Google Shape;103;p7"/>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sp>
        <p:nvSpPr>
          <p:cNvPr id="104" name="Google Shape;104;p7"/>
          <p:cNvSpPr/>
          <p:nvPr/>
        </p:nvSpPr>
        <p:spPr>
          <a:xfrm>
            <a:off x="-84475" y="3041700"/>
            <a:ext cx="9463326" cy="1671724"/>
          </a:xfrm>
          <a:custGeom>
            <a:avLst/>
            <a:gdLst/>
            <a:ahLst/>
            <a:cxnLst/>
            <a:rect l="l" t="t" r="r" b="b"/>
            <a:pathLst>
              <a:path w="5774" h="1020" extrusionOk="0">
                <a:moveTo>
                  <a:pt x="0" y="620"/>
                </a:moveTo>
                <a:lnTo>
                  <a:pt x="229" y="620"/>
                </a:lnTo>
                <a:lnTo>
                  <a:pt x="229" y="655"/>
                </a:lnTo>
                <a:lnTo>
                  <a:pt x="454" y="655"/>
                </a:lnTo>
                <a:lnTo>
                  <a:pt x="454" y="335"/>
                </a:lnTo>
                <a:lnTo>
                  <a:pt x="607" y="335"/>
                </a:lnTo>
                <a:lnTo>
                  <a:pt x="607" y="265"/>
                </a:lnTo>
                <a:lnTo>
                  <a:pt x="697" y="265"/>
                </a:lnTo>
                <a:lnTo>
                  <a:pt x="697" y="330"/>
                </a:lnTo>
                <a:lnTo>
                  <a:pt x="781" y="328"/>
                </a:lnTo>
                <a:lnTo>
                  <a:pt x="781" y="255"/>
                </a:lnTo>
                <a:lnTo>
                  <a:pt x="933" y="255"/>
                </a:lnTo>
                <a:lnTo>
                  <a:pt x="938" y="331"/>
                </a:lnTo>
                <a:lnTo>
                  <a:pt x="1148" y="331"/>
                </a:lnTo>
                <a:lnTo>
                  <a:pt x="1148" y="866"/>
                </a:lnTo>
                <a:lnTo>
                  <a:pt x="1384" y="866"/>
                </a:lnTo>
                <a:lnTo>
                  <a:pt x="1384" y="890"/>
                </a:lnTo>
                <a:lnTo>
                  <a:pt x="1604" y="890"/>
                </a:lnTo>
                <a:lnTo>
                  <a:pt x="1604" y="748"/>
                </a:lnTo>
                <a:lnTo>
                  <a:pt x="1749" y="748"/>
                </a:lnTo>
                <a:lnTo>
                  <a:pt x="1749" y="717"/>
                </a:lnTo>
                <a:lnTo>
                  <a:pt x="1794" y="717"/>
                </a:lnTo>
                <a:lnTo>
                  <a:pt x="1794" y="620"/>
                </a:lnTo>
                <a:lnTo>
                  <a:pt x="1840" y="620"/>
                </a:lnTo>
                <a:lnTo>
                  <a:pt x="1840" y="712"/>
                </a:lnTo>
                <a:lnTo>
                  <a:pt x="1878" y="712"/>
                </a:lnTo>
                <a:lnTo>
                  <a:pt x="1878" y="751"/>
                </a:lnTo>
                <a:lnTo>
                  <a:pt x="1934" y="751"/>
                </a:lnTo>
                <a:lnTo>
                  <a:pt x="1934" y="714"/>
                </a:lnTo>
                <a:lnTo>
                  <a:pt x="2096" y="714"/>
                </a:lnTo>
                <a:lnTo>
                  <a:pt x="2096" y="760"/>
                </a:lnTo>
                <a:lnTo>
                  <a:pt x="2514" y="760"/>
                </a:lnTo>
                <a:lnTo>
                  <a:pt x="2514" y="713"/>
                </a:lnTo>
                <a:lnTo>
                  <a:pt x="2674" y="713"/>
                </a:lnTo>
                <a:lnTo>
                  <a:pt x="2674" y="751"/>
                </a:lnTo>
                <a:lnTo>
                  <a:pt x="2746" y="751"/>
                </a:lnTo>
                <a:lnTo>
                  <a:pt x="2746" y="720"/>
                </a:lnTo>
                <a:lnTo>
                  <a:pt x="2842" y="720"/>
                </a:lnTo>
                <a:lnTo>
                  <a:pt x="2861" y="737"/>
                </a:lnTo>
                <a:lnTo>
                  <a:pt x="3002" y="737"/>
                </a:lnTo>
                <a:lnTo>
                  <a:pt x="3002" y="890"/>
                </a:lnTo>
                <a:lnTo>
                  <a:pt x="3234" y="890"/>
                </a:lnTo>
                <a:lnTo>
                  <a:pt x="3234" y="846"/>
                </a:lnTo>
                <a:lnTo>
                  <a:pt x="3459" y="846"/>
                </a:lnTo>
                <a:lnTo>
                  <a:pt x="3459" y="482"/>
                </a:lnTo>
                <a:lnTo>
                  <a:pt x="3682" y="482"/>
                </a:lnTo>
                <a:lnTo>
                  <a:pt x="3682" y="533"/>
                </a:lnTo>
                <a:lnTo>
                  <a:pt x="3918" y="533"/>
                </a:lnTo>
                <a:lnTo>
                  <a:pt x="3918" y="96"/>
                </a:lnTo>
                <a:lnTo>
                  <a:pt x="4073" y="96"/>
                </a:lnTo>
                <a:lnTo>
                  <a:pt x="4073" y="0"/>
                </a:lnTo>
                <a:lnTo>
                  <a:pt x="4160" y="0"/>
                </a:lnTo>
                <a:lnTo>
                  <a:pt x="4160" y="95"/>
                </a:lnTo>
                <a:lnTo>
                  <a:pt x="4249" y="95"/>
                </a:lnTo>
                <a:lnTo>
                  <a:pt x="4249" y="0"/>
                </a:lnTo>
                <a:lnTo>
                  <a:pt x="4396" y="0"/>
                </a:lnTo>
                <a:lnTo>
                  <a:pt x="4396" y="94"/>
                </a:lnTo>
                <a:lnTo>
                  <a:pt x="4608" y="94"/>
                </a:lnTo>
                <a:lnTo>
                  <a:pt x="4608" y="655"/>
                </a:lnTo>
                <a:lnTo>
                  <a:pt x="4836" y="655"/>
                </a:lnTo>
                <a:lnTo>
                  <a:pt x="4836" y="693"/>
                </a:lnTo>
                <a:lnTo>
                  <a:pt x="5071" y="693"/>
                </a:lnTo>
                <a:lnTo>
                  <a:pt x="5071" y="392"/>
                </a:lnTo>
                <a:lnTo>
                  <a:pt x="5228" y="392"/>
                </a:lnTo>
                <a:lnTo>
                  <a:pt x="5228" y="331"/>
                </a:lnTo>
                <a:lnTo>
                  <a:pt x="5310" y="331"/>
                </a:lnTo>
                <a:lnTo>
                  <a:pt x="5310" y="396"/>
                </a:lnTo>
                <a:lnTo>
                  <a:pt x="5400" y="396"/>
                </a:lnTo>
                <a:lnTo>
                  <a:pt x="5470" y="327"/>
                </a:lnTo>
                <a:lnTo>
                  <a:pt x="5553" y="327"/>
                </a:lnTo>
                <a:lnTo>
                  <a:pt x="5553" y="395"/>
                </a:lnTo>
                <a:lnTo>
                  <a:pt x="5774" y="395"/>
                </a:lnTo>
                <a:lnTo>
                  <a:pt x="5774" y="1020"/>
                </a:lnTo>
                <a:lnTo>
                  <a:pt x="0" y="1020"/>
                </a:lnTo>
                <a:lnTo>
                  <a:pt x="0" y="620"/>
                </a:lnTo>
                <a:close/>
              </a:path>
            </a:pathLst>
          </a:custGeom>
          <a:solidFill>
            <a:srgbClr val="ECE9E0">
              <a:alpha val="10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 name="Google Shape;105;p7"/>
          <p:cNvGrpSpPr/>
          <p:nvPr/>
        </p:nvGrpSpPr>
        <p:grpSpPr>
          <a:xfrm>
            <a:off x="-1638715" y="-4148731"/>
            <a:ext cx="11481149" cy="7344833"/>
            <a:chOff x="-1638715" y="-4148731"/>
            <a:chExt cx="11481149" cy="7344833"/>
          </a:xfrm>
        </p:grpSpPr>
        <p:sp>
          <p:nvSpPr>
            <p:cNvPr id="106" name="Google Shape;106;p7"/>
            <p:cNvSpPr/>
            <p:nvPr/>
          </p:nvSpPr>
          <p:spPr>
            <a:xfrm rot="-1480684" flipH="1">
              <a:off x="6791054" y="-575650"/>
              <a:ext cx="2761084" cy="1994559"/>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 name="Google Shape;107;p7"/>
            <p:cNvGrpSpPr/>
            <p:nvPr/>
          </p:nvGrpSpPr>
          <p:grpSpPr>
            <a:xfrm flipH="1">
              <a:off x="-1638715" y="-68058"/>
              <a:ext cx="2325645" cy="3264161"/>
              <a:chOff x="-1308077" y="-1199547"/>
              <a:chExt cx="3005098" cy="4059397"/>
            </a:xfrm>
          </p:grpSpPr>
          <p:sp>
            <p:nvSpPr>
              <p:cNvPr id="108" name="Google Shape;108;p7"/>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7"/>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7"/>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1" name="Google Shape;111;p7"/>
            <p:cNvSpPr/>
            <p:nvPr/>
          </p:nvSpPr>
          <p:spPr>
            <a:xfrm rot="-3330339">
              <a:off x="4282999" y="-1462901"/>
              <a:ext cx="2197724" cy="3332728"/>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2" name="Google Shape;112;p7"/>
            <p:cNvGrpSpPr/>
            <p:nvPr/>
          </p:nvGrpSpPr>
          <p:grpSpPr>
            <a:xfrm flipH="1">
              <a:off x="946683" y="-4148731"/>
              <a:ext cx="2439465" cy="5143320"/>
              <a:chOff x="7522715" y="-1035425"/>
              <a:chExt cx="1978961" cy="4172402"/>
            </a:xfrm>
          </p:grpSpPr>
          <p:sp>
            <p:nvSpPr>
              <p:cNvPr id="113" name="Google Shape;113;p7"/>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7"/>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71"/>
        <p:cNvGrpSpPr/>
        <p:nvPr/>
      </p:nvGrpSpPr>
      <p:grpSpPr>
        <a:xfrm>
          <a:off x="0" y="0"/>
          <a:ext cx="0" cy="0"/>
          <a:chOff x="0" y="0"/>
          <a:chExt cx="0" cy="0"/>
        </a:xfrm>
      </p:grpSpPr>
      <p:pic>
        <p:nvPicPr>
          <p:cNvPr id="172" name="Google Shape;172;p13"/>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173" name="Google Shape;17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4" name="Google Shape;174;p13"/>
          <p:cNvSpPr txBox="1">
            <a:spLocks noGrp="1"/>
          </p:cNvSpPr>
          <p:nvPr>
            <p:ph type="subTitle" idx="1"/>
          </p:nvPr>
        </p:nvSpPr>
        <p:spPr>
          <a:xfrm>
            <a:off x="1541525" y="1780375"/>
            <a:ext cx="282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 name="Google Shape;175;p13"/>
          <p:cNvSpPr txBox="1">
            <a:spLocks noGrp="1"/>
          </p:cNvSpPr>
          <p:nvPr>
            <p:ph type="subTitle" idx="2"/>
          </p:nvPr>
        </p:nvSpPr>
        <p:spPr>
          <a:xfrm>
            <a:off x="1541525" y="3366100"/>
            <a:ext cx="282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13"/>
          <p:cNvSpPr txBox="1">
            <a:spLocks noGrp="1"/>
          </p:cNvSpPr>
          <p:nvPr>
            <p:ph type="subTitle" idx="3"/>
          </p:nvPr>
        </p:nvSpPr>
        <p:spPr>
          <a:xfrm>
            <a:off x="5336925" y="1780375"/>
            <a:ext cx="282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7" name="Google Shape;177;p13"/>
          <p:cNvSpPr txBox="1">
            <a:spLocks noGrp="1"/>
          </p:cNvSpPr>
          <p:nvPr>
            <p:ph type="subTitle" idx="4"/>
          </p:nvPr>
        </p:nvSpPr>
        <p:spPr>
          <a:xfrm>
            <a:off x="5336925" y="3366100"/>
            <a:ext cx="2829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 name="Google Shape;178;p13"/>
          <p:cNvSpPr txBox="1">
            <a:spLocks noGrp="1"/>
          </p:cNvSpPr>
          <p:nvPr>
            <p:ph type="title" idx="5" hasCustomPrompt="1"/>
          </p:nvPr>
        </p:nvSpPr>
        <p:spPr>
          <a:xfrm>
            <a:off x="720200" y="1438375"/>
            <a:ext cx="675600" cy="696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9" name="Google Shape;179;p13"/>
          <p:cNvSpPr txBox="1">
            <a:spLocks noGrp="1"/>
          </p:cNvSpPr>
          <p:nvPr>
            <p:ph type="title" idx="6" hasCustomPrompt="1"/>
          </p:nvPr>
        </p:nvSpPr>
        <p:spPr>
          <a:xfrm>
            <a:off x="720200" y="3024075"/>
            <a:ext cx="675600" cy="696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title" idx="7" hasCustomPrompt="1"/>
          </p:nvPr>
        </p:nvSpPr>
        <p:spPr>
          <a:xfrm>
            <a:off x="4515466" y="1438375"/>
            <a:ext cx="675600" cy="696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1" name="Google Shape;181;p13"/>
          <p:cNvSpPr txBox="1">
            <a:spLocks noGrp="1"/>
          </p:cNvSpPr>
          <p:nvPr>
            <p:ph type="title" idx="8" hasCustomPrompt="1"/>
          </p:nvPr>
        </p:nvSpPr>
        <p:spPr>
          <a:xfrm>
            <a:off x="4515466" y="3024075"/>
            <a:ext cx="675600" cy="6969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9"/>
          </p:nvPr>
        </p:nvSpPr>
        <p:spPr>
          <a:xfrm>
            <a:off x="1541525" y="1438375"/>
            <a:ext cx="28290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exend"/>
              <a:buNone/>
              <a:defRPr sz="2000" b="1">
                <a:latin typeface="Lexend"/>
                <a:ea typeface="Lexend"/>
                <a:cs typeface="Lexend"/>
                <a:sym typeface="Lexend"/>
              </a:defRPr>
            </a:lvl1pPr>
            <a:lvl2pPr lvl="1" rtl="0">
              <a:lnSpc>
                <a:spcPct val="100000"/>
              </a:lnSpc>
              <a:spcBef>
                <a:spcPts val="0"/>
              </a:spcBef>
              <a:spcAft>
                <a:spcPts val="0"/>
              </a:spcAft>
              <a:buSzPts val="2400"/>
              <a:buFont typeface="Lexend"/>
              <a:buNone/>
              <a:defRPr sz="2400" b="1">
                <a:latin typeface="Lexend"/>
                <a:ea typeface="Lexend"/>
                <a:cs typeface="Lexend"/>
                <a:sym typeface="Lexend"/>
              </a:defRPr>
            </a:lvl2pPr>
            <a:lvl3pPr lvl="2" rtl="0">
              <a:lnSpc>
                <a:spcPct val="100000"/>
              </a:lnSpc>
              <a:spcBef>
                <a:spcPts val="0"/>
              </a:spcBef>
              <a:spcAft>
                <a:spcPts val="0"/>
              </a:spcAft>
              <a:buSzPts val="2400"/>
              <a:buFont typeface="Lexend"/>
              <a:buNone/>
              <a:defRPr sz="2400" b="1">
                <a:latin typeface="Lexend"/>
                <a:ea typeface="Lexend"/>
                <a:cs typeface="Lexend"/>
                <a:sym typeface="Lexend"/>
              </a:defRPr>
            </a:lvl3pPr>
            <a:lvl4pPr lvl="3" rtl="0">
              <a:lnSpc>
                <a:spcPct val="100000"/>
              </a:lnSpc>
              <a:spcBef>
                <a:spcPts val="0"/>
              </a:spcBef>
              <a:spcAft>
                <a:spcPts val="0"/>
              </a:spcAft>
              <a:buSzPts val="2400"/>
              <a:buFont typeface="Lexend"/>
              <a:buNone/>
              <a:defRPr sz="2400" b="1">
                <a:latin typeface="Lexend"/>
                <a:ea typeface="Lexend"/>
                <a:cs typeface="Lexend"/>
                <a:sym typeface="Lexend"/>
              </a:defRPr>
            </a:lvl4pPr>
            <a:lvl5pPr lvl="4" rtl="0">
              <a:lnSpc>
                <a:spcPct val="100000"/>
              </a:lnSpc>
              <a:spcBef>
                <a:spcPts val="0"/>
              </a:spcBef>
              <a:spcAft>
                <a:spcPts val="0"/>
              </a:spcAft>
              <a:buSzPts val="2400"/>
              <a:buFont typeface="Lexend"/>
              <a:buNone/>
              <a:defRPr sz="2400" b="1">
                <a:latin typeface="Lexend"/>
                <a:ea typeface="Lexend"/>
                <a:cs typeface="Lexend"/>
                <a:sym typeface="Lexend"/>
              </a:defRPr>
            </a:lvl5pPr>
            <a:lvl6pPr lvl="5" rtl="0">
              <a:lnSpc>
                <a:spcPct val="100000"/>
              </a:lnSpc>
              <a:spcBef>
                <a:spcPts val="0"/>
              </a:spcBef>
              <a:spcAft>
                <a:spcPts val="0"/>
              </a:spcAft>
              <a:buSzPts val="2400"/>
              <a:buFont typeface="Lexend"/>
              <a:buNone/>
              <a:defRPr sz="2400" b="1">
                <a:latin typeface="Lexend"/>
                <a:ea typeface="Lexend"/>
                <a:cs typeface="Lexend"/>
                <a:sym typeface="Lexend"/>
              </a:defRPr>
            </a:lvl6pPr>
            <a:lvl7pPr lvl="6" rtl="0">
              <a:lnSpc>
                <a:spcPct val="100000"/>
              </a:lnSpc>
              <a:spcBef>
                <a:spcPts val="0"/>
              </a:spcBef>
              <a:spcAft>
                <a:spcPts val="0"/>
              </a:spcAft>
              <a:buSzPts val="2400"/>
              <a:buFont typeface="Lexend"/>
              <a:buNone/>
              <a:defRPr sz="2400" b="1">
                <a:latin typeface="Lexend"/>
                <a:ea typeface="Lexend"/>
                <a:cs typeface="Lexend"/>
                <a:sym typeface="Lexend"/>
              </a:defRPr>
            </a:lvl7pPr>
            <a:lvl8pPr lvl="7" rtl="0">
              <a:lnSpc>
                <a:spcPct val="100000"/>
              </a:lnSpc>
              <a:spcBef>
                <a:spcPts val="0"/>
              </a:spcBef>
              <a:spcAft>
                <a:spcPts val="0"/>
              </a:spcAft>
              <a:buSzPts val="2400"/>
              <a:buFont typeface="Lexend"/>
              <a:buNone/>
              <a:defRPr sz="2400" b="1">
                <a:latin typeface="Lexend"/>
                <a:ea typeface="Lexend"/>
                <a:cs typeface="Lexend"/>
                <a:sym typeface="Lexend"/>
              </a:defRPr>
            </a:lvl8pPr>
            <a:lvl9pPr lvl="8" rtl="0">
              <a:lnSpc>
                <a:spcPct val="100000"/>
              </a:lnSpc>
              <a:spcBef>
                <a:spcPts val="0"/>
              </a:spcBef>
              <a:spcAft>
                <a:spcPts val="0"/>
              </a:spcAft>
              <a:buSzPts val="2400"/>
              <a:buFont typeface="Lexend"/>
              <a:buNone/>
              <a:defRPr sz="2400" b="1">
                <a:latin typeface="Lexend"/>
                <a:ea typeface="Lexend"/>
                <a:cs typeface="Lexend"/>
                <a:sym typeface="Lexend"/>
              </a:defRPr>
            </a:lvl9pPr>
          </a:lstStyle>
          <a:p>
            <a:endParaRPr/>
          </a:p>
        </p:txBody>
      </p:sp>
      <p:sp>
        <p:nvSpPr>
          <p:cNvPr id="183" name="Google Shape;183;p13"/>
          <p:cNvSpPr txBox="1">
            <a:spLocks noGrp="1"/>
          </p:cNvSpPr>
          <p:nvPr>
            <p:ph type="subTitle" idx="13"/>
          </p:nvPr>
        </p:nvSpPr>
        <p:spPr>
          <a:xfrm>
            <a:off x="5336925" y="1438375"/>
            <a:ext cx="28290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exend"/>
              <a:buNone/>
              <a:defRPr sz="2000" b="1">
                <a:latin typeface="Lexend"/>
                <a:ea typeface="Lexend"/>
                <a:cs typeface="Lexend"/>
                <a:sym typeface="Lexend"/>
              </a:defRPr>
            </a:lvl1pPr>
            <a:lvl2pPr lvl="1" rtl="0">
              <a:lnSpc>
                <a:spcPct val="100000"/>
              </a:lnSpc>
              <a:spcBef>
                <a:spcPts val="0"/>
              </a:spcBef>
              <a:spcAft>
                <a:spcPts val="0"/>
              </a:spcAft>
              <a:buSzPts val="2400"/>
              <a:buFont typeface="Lexend"/>
              <a:buNone/>
              <a:defRPr sz="2400" b="1">
                <a:latin typeface="Lexend"/>
                <a:ea typeface="Lexend"/>
                <a:cs typeface="Lexend"/>
                <a:sym typeface="Lexend"/>
              </a:defRPr>
            </a:lvl2pPr>
            <a:lvl3pPr lvl="2" rtl="0">
              <a:lnSpc>
                <a:spcPct val="100000"/>
              </a:lnSpc>
              <a:spcBef>
                <a:spcPts val="0"/>
              </a:spcBef>
              <a:spcAft>
                <a:spcPts val="0"/>
              </a:spcAft>
              <a:buSzPts val="2400"/>
              <a:buFont typeface="Lexend"/>
              <a:buNone/>
              <a:defRPr sz="2400" b="1">
                <a:latin typeface="Lexend"/>
                <a:ea typeface="Lexend"/>
                <a:cs typeface="Lexend"/>
                <a:sym typeface="Lexend"/>
              </a:defRPr>
            </a:lvl3pPr>
            <a:lvl4pPr lvl="3" rtl="0">
              <a:lnSpc>
                <a:spcPct val="100000"/>
              </a:lnSpc>
              <a:spcBef>
                <a:spcPts val="0"/>
              </a:spcBef>
              <a:spcAft>
                <a:spcPts val="0"/>
              </a:spcAft>
              <a:buSzPts val="2400"/>
              <a:buFont typeface="Lexend"/>
              <a:buNone/>
              <a:defRPr sz="2400" b="1">
                <a:latin typeface="Lexend"/>
                <a:ea typeface="Lexend"/>
                <a:cs typeface="Lexend"/>
                <a:sym typeface="Lexend"/>
              </a:defRPr>
            </a:lvl4pPr>
            <a:lvl5pPr lvl="4" rtl="0">
              <a:lnSpc>
                <a:spcPct val="100000"/>
              </a:lnSpc>
              <a:spcBef>
                <a:spcPts val="0"/>
              </a:spcBef>
              <a:spcAft>
                <a:spcPts val="0"/>
              </a:spcAft>
              <a:buSzPts val="2400"/>
              <a:buFont typeface="Lexend"/>
              <a:buNone/>
              <a:defRPr sz="2400" b="1">
                <a:latin typeface="Lexend"/>
                <a:ea typeface="Lexend"/>
                <a:cs typeface="Lexend"/>
                <a:sym typeface="Lexend"/>
              </a:defRPr>
            </a:lvl5pPr>
            <a:lvl6pPr lvl="5" rtl="0">
              <a:lnSpc>
                <a:spcPct val="100000"/>
              </a:lnSpc>
              <a:spcBef>
                <a:spcPts val="0"/>
              </a:spcBef>
              <a:spcAft>
                <a:spcPts val="0"/>
              </a:spcAft>
              <a:buSzPts val="2400"/>
              <a:buFont typeface="Lexend"/>
              <a:buNone/>
              <a:defRPr sz="2400" b="1">
                <a:latin typeface="Lexend"/>
                <a:ea typeface="Lexend"/>
                <a:cs typeface="Lexend"/>
                <a:sym typeface="Lexend"/>
              </a:defRPr>
            </a:lvl6pPr>
            <a:lvl7pPr lvl="6" rtl="0">
              <a:lnSpc>
                <a:spcPct val="100000"/>
              </a:lnSpc>
              <a:spcBef>
                <a:spcPts val="0"/>
              </a:spcBef>
              <a:spcAft>
                <a:spcPts val="0"/>
              </a:spcAft>
              <a:buSzPts val="2400"/>
              <a:buFont typeface="Lexend"/>
              <a:buNone/>
              <a:defRPr sz="2400" b="1">
                <a:latin typeface="Lexend"/>
                <a:ea typeface="Lexend"/>
                <a:cs typeface="Lexend"/>
                <a:sym typeface="Lexend"/>
              </a:defRPr>
            </a:lvl7pPr>
            <a:lvl8pPr lvl="7" rtl="0">
              <a:lnSpc>
                <a:spcPct val="100000"/>
              </a:lnSpc>
              <a:spcBef>
                <a:spcPts val="0"/>
              </a:spcBef>
              <a:spcAft>
                <a:spcPts val="0"/>
              </a:spcAft>
              <a:buSzPts val="2400"/>
              <a:buFont typeface="Lexend"/>
              <a:buNone/>
              <a:defRPr sz="2400" b="1">
                <a:latin typeface="Lexend"/>
                <a:ea typeface="Lexend"/>
                <a:cs typeface="Lexend"/>
                <a:sym typeface="Lexend"/>
              </a:defRPr>
            </a:lvl8pPr>
            <a:lvl9pPr lvl="8" rtl="0">
              <a:lnSpc>
                <a:spcPct val="100000"/>
              </a:lnSpc>
              <a:spcBef>
                <a:spcPts val="0"/>
              </a:spcBef>
              <a:spcAft>
                <a:spcPts val="0"/>
              </a:spcAft>
              <a:buSzPts val="2400"/>
              <a:buFont typeface="Lexend"/>
              <a:buNone/>
              <a:defRPr sz="2400" b="1">
                <a:latin typeface="Lexend"/>
                <a:ea typeface="Lexend"/>
                <a:cs typeface="Lexend"/>
                <a:sym typeface="Lexend"/>
              </a:defRPr>
            </a:lvl9pPr>
          </a:lstStyle>
          <a:p>
            <a:endParaRPr/>
          </a:p>
        </p:txBody>
      </p:sp>
      <p:sp>
        <p:nvSpPr>
          <p:cNvPr id="184" name="Google Shape;184;p13"/>
          <p:cNvSpPr txBox="1">
            <a:spLocks noGrp="1"/>
          </p:cNvSpPr>
          <p:nvPr>
            <p:ph type="subTitle" idx="14"/>
          </p:nvPr>
        </p:nvSpPr>
        <p:spPr>
          <a:xfrm>
            <a:off x="1541525" y="3024075"/>
            <a:ext cx="28290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exend"/>
              <a:buNone/>
              <a:defRPr sz="2000" b="1">
                <a:latin typeface="Lexend"/>
                <a:ea typeface="Lexend"/>
                <a:cs typeface="Lexend"/>
                <a:sym typeface="Lexend"/>
              </a:defRPr>
            </a:lvl1pPr>
            <a:lvl2pPr lvl="1" rtl="0">
              <a:lnSpc>
                <a:spcPct val="100000"/>
              </a:lnSpc>
              <a:spcBef>
                <a:spcPts val="0"/>
              </a:spcBef>
              <a:spcAft>
                <a:spcPts val="0"/>
              </a:spcAft>
              <a:buSzPts val="2400"/>
              <a:buFont typeface="Lexend"/>
              <a:buNone/>
              <a:defRPr sz="2400" b="1">
                <a:latin typeface="Lexend"/>
                <a:ea typeface="Lexend"/>
                <a:cs typeface="Lexend"/>
                <a:sym typeface="Lexend"/>
              </a:defRPr>
            </a:lvl2pPr>
            <a:lvl3pPr lvl="2" rtl="0">
              <a:lnSpc>
                <a:spcPct val="100000"/>
              </a:lnSpc>
              <a:spcBef>
                <a:spcPts val="0"/>
              </a:spcBef>
              <a:spcAft>
                <a:spcPts val="0"/>
              </a:spcAft>
              <a:buSzPts val="2400"/>
              <a:buFont typeface="Lexend"/>
              <a:buNone/>
              <a:defRPr sz="2400" b="1">
                <a:latin typeface="Lexend"/>
                <a:ea typeface="Lexend"/>
                <a:cs typeface="Lexend"/>
                <a:sym typeface="Lexend"/>
              </a:defRPr>
            </a:lvl3pPr>
            <a:lvl4pPr lvl="3" rtl="0">
              <a:lnSpc>
                <a:spcPct val="100000"/>
              </a:lnSpc>
              <a:spcBef>
                <a:spcPts val="0"/>
              </a:spcBef>
              <a:spcAft>
                <a:spcPts val="0"/>
              </a:spcAft>
              <a:buSzPts val="2400"/>
              <a:buFont typeface="Lexend"/>
              <a:buNone/>
              <a:defRPr sz="2400" b="1">
                <a:latin typeface="Lexend"/>
                <a:ea typeface="Lexend"/>
                <a:cs typeface="Lexend"/>
                <a:sym typeface="Lexend"/>
              </a:defRPr>
            </a:lvl4pPr>
            <a:lvl5pPr lvl="4" rtl="0">
              <a:lnSpc>
                <a:spcPct val="100000"/>
              </a:lnSpc>
              <a:spcBef>
                <a:spcPts val="0"/>
              </a:spcBef>
              <a:spcAft>
                <a:spcPts val="0"/>
              </a:spcAft>
              <a:buSzPts val="2400"/>
              <a:buFont typeface="Lexend"/>
              <a:buNone/>
              <a:defRPr sz="2400" b="1">
                <a:latin typeface="Lexend"/>
                <a:ea typeface="Lexend"/>
                <a:cs typeface="Lexend"/>
                <a:sym typeface="Lexend"/>
              </a:defRPr>
            </a:lvl5pPr>
            <a:lvl6pPr lvl="5" rtl="0">
              <a:lnSpc>
                <a:spcPct val="100000"/>
              </a:lnSpc>
              <a:spcBef>
                <a:spcPts val="0"/>
              </a:spcBef>
              <a:spcAft>
                <a:spcPts val="0"/>
              </a:spcAft>
              <a:buSzPts val="2400"/>
              <a:buFont typeface="Lexend"/>
              <a:buNone/>
              <a:defRPr sz="2400" b="1">
                <a:latin typeface="Lexend"/>
                <a:ea typeface="Lexend"/>
                <a:cs typeface="Lexend"/>
                <a:sym typeface="Lexend"/>
              </a:defRPr>
            </a:lvl6pPr>
            <a:lvl7pPr lvl="6" rtl="0">
              <a:lnSpc>
                <a:spcPct val="100000"/>
              </a:lnSpc>
              <a:spcBef>
                <a:spcPts val="0"/>
              </a:spcBef>
              <a:spcAft>
                <a:spcPts val="0"/>
              </a:spcAft>
              <a:buSzPts val="2400"/>
              <a:buFont typeface="Lexend"/>
              <a:buNone/>
              <a:defRPr sz="2400" b="1">
                <a:latin typeface="Lexend"/>
                <a:ea typeface="Lexend"/>
                <a:cs typeface="Lexend"/>
                <a:sym typeface="Lexend"/>
              </a:defRPr>
            </a:lvl7pPr>
            <a:lvl8pPr lvl="7" rtl="0">
              <a:lnSpc>
                <a:spcPct val="100000"/>
              </a:lnSpc>
              <a:spcBef>
                <a:spcPts val="0"/>
              </a:spcBef>
              <a:spcAft>
                <a:spcPts val="0"/>
              </a:spcAft>
              <a:buSzPts val="2400"/>
              <a:buFont typeface="Lexend"/>
              <a:buNone/>
              <a:defRPr sz="2400" b="1">
                <a:latin typeface="Lexend"/>
                <a:ea typeface="Lexend"/>
                <a:cs typeface="Lexend"/>
                <a:sym typeface="Lexend"/>
              </a:defRPr>
            </a:lvl8pPr>
            <a:lvl9pPr lvl="8" rtl="0">
              <a:lnSpc>
                <a:spcPct val="100000"/>
              </a:lnSpc>
              <a:spcBef>
                <a:spcPts val="0"/>
              </a:spcBef>
              <a:spcAft>
                <a:spcPts val="0"/>
              </a:spcAft>
              <a:buSzPts val="2400"/>
              <a:buFont typeface="Lexend"/>
              <a:buNone/>
              <a:defRPr sz="2400" b="1">
                <a:latin typeface="Lexend"/>
                <a:ea typeface="Lexend"/>
                <a:cs typeface="Lexend"/>
                <a:sym typeface="Lexend"/>
              </a:defRPr>
            </a:lvl9pPr>
          </a:lstStyle>
          <a:p>
            <a:endParaRPr/>
          </a:p>
        </p:txBody>
      </p:sp>
      <p:sp>
        <p:nvSpPr>
          <p:cNvPr id="185" name="Google Shape;185;p13"/>
          <p:cNvSpPr txBox="1">
            <a:spLocks noGrp="1"/>
          </p:cNvSpPr>
          <p:nvPr>
            <p:ph type="subTitle" idx="15"/>
          </p:nvPr>
        </p:nvSpPr>
        <p:spPr>
          <a:xfrm>
            <a:off x="5336925" y="3024075"/>
            <a:ext cx="2829000" cy="447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Lexend"/>
              <a:buNone/>
              <a:defRPr sz="2000" b="1">
                <a:latin typeface="Lexend"/>
                <a:ea typeface="Lexend"/>
                <a:cs typeface="Lexend"/>
                <a:sym typeface="Lexend"/>
              </a:defRPr>
            </a:lvl1pPr>
            <a:lvl2pPr lvl="1" rtl="0">
              <a:lnSpc>
                <a:spcPct val="100000"/>
              </a:lnSpc>
              <a:spcBef>
                <a:spcPts val="0"/>
              </a:spcBef>
              <a:spcAft>
                <a:spcPts val="0"/>
              </a:spcAft>
              <a:buSzPts val="2400"/>
              <a:buFont typeface="Lexend"/>
              <a:buNone/>
              <a:defRPr sz="2400" b="1">
                <a:latin typeface="Lexend"/>
                <a:ea typeface="Lexend"/>
                <a:cs typeface="Lexend"/>
                <a:sym typeface="Lexend"/>
              </a:defRPr>
            </a:lvl2pPr>
            <a:lvl3pPr lvl="2" rtl="0">
              <a:lnSpc>
                <a:spcPct val="100000"/>
              </a:lnSpc>
              <a:spcBef>
                <a:spcPts val="0"/>
              </a:spcBef>
              <a:spcAft>
                <a:spcPts val="0"/>
              </a:spcAft>
              <a:buSzPts val="2400"/>
              <a:buFont typeface="Lexend"/>
              <a:buNone/>
              <a:defRPr sz="2400" b="1">
                <a:latin typeface="Lexend"/>
                <a:ea typeface="Lexend"/>
                <a:cs typeface="Lexend"/>
                <a:sym typeface="Lexend"/>
              </a:defRPr>
            </a:lvl3pPr>
            <a:lvl4pPr lvl="3" rtl="0">
              <a:lnSpc>
                <a:spcPct val="100000"/>
              </a:lnSpc>
              <a:spcBef>
                <a:spcPts val="0"/>
              </a:spcBef>
              <a:spcAft>
                <a:spcPts val="0"/>
              </a:spcAft>
              <a:buSzPts val="2400"/>
              <a:buFont typeface="Lexend"/>
              <a:buNone/>
              <a:defRPr sz="2400" b="1">
                <a:latin typeface="Lexend"/>
                <a:ea typeface="Lexend"/>
                <a:cs typeface="Lexend"/>
                <a:sym typeface="Lexend"/>
              </a:defRPr>
            </a:lvl4pPr>
            <a:lvl5pPr lvl="4" rtl="0">
              <a:lnSpc>
                <a:spcPct val="100000"/>
              </a:lnSpc>
              <a:spcBef>
                <a:spcPts val="0"/>
              </a:spcBef>
              <a:spcAft>
                <a:spcPts val="0"/>
              </a:spcAft>
              <a:buSzPts val="2400"/>
              <a:buFont typeface="Lexend"/>
              <a:buNone/>
              <a:defRPr sz="2400" b="1">
                <a:latin typeface="Lexend"/>
                <a:ea typeface="Lexend"/>
                <a:cs typeface="Lexend"/>
                <a:sym typeface="Lexend"/>
              </a:defRPr>
            </a:lvl5pPr>
            <a:lvl6pPr lvl="5" rtl="0">
              <a:lnSpc>
                <a:spcPct val="100000"/>
              </a:lnSpc>
              <a:spcBef>
                <a:spcPts val="0"/>
              </a:spcBef>
              <a:spcAft>
                <a:spcPts val="0"/>
              </a:spcAft>
              <a:buSzPts val="2400"/>
              <a:buFont typeface="Lexend"/>
              <a:buNone/>
              <a:defRPr sz="2400" b="1">
                <a:latin typeface="Lexend"/>
                <a:ea typeface="Lexend"/>
                <a:cs typeface="Lexend"/>
                <a:sym typeface="Lexend"/>
              </a:defRPr>
            </a:lvl6pPr>
            <a:lvl7pPr lvl="6" rtl="0">
              <a:lnSpc>
                <a:spcPct val="100000"/>
              </a:lnSpc>
              <a:spcBef>
                <a:spcPts val="0"/>
              </a:spcBef>
              <a:spcAft>
                <a:spcPts val="0"/>
              </a:spcAft>
              <a:buSzPts val="2400"/>
              <a:buFont typeface="Lexend"/>
              <a:buNone/>
              <a:defRPr sz="2400" b="1">
                <a:latin typeface="Lexend"/>
                <a:ea typeface="Lexend"/>
                <a:cs typeface="Lexend"/>
                <a:sym typeface="Lexend"/>
              </a:defRPr>
            </a:lvl7pPr>
            <a:lvl8pPr lvl="7" rtl="0">
              <a:lnSpc>
                <a:spcPct val="100000"/>
              </a:lnSpc>
              <a:spcBef>
                <a:spcPts val="0"/>
              </a:spcBef>
              <a:spcAft>
                <a:spcPts val="0"/>
              </a:spcAft>
              <a:buSzPts val="2400"/>
              <a:buFont typeface="Lexend"/>
              <a:buNone/>
              <a:defRPr sz="2400" b="1">
                <a:latin typeface="Lexend"/>
                <a:ea typeface="Lexend"/>
                <a:cs typeface="Lexend"/>
                <a:sym typeface="Lexend"/>
              </a:defRPr>
            </a:lvl8pPr>
            <a:lvl9pPr lvl="8" rtl="0">
              <a:lnSpc>
                <a:spcPct val="100000"/>
              </a:lnSpc>
              <a:spcBef>
                <a:spcPts val="0"/>
              </a:spcBef>
              <a:spcAft>
                <a:spcPts val="0"/>
              </a:spcAft>
              <a:buSzPts val="2400"/>
              <a:buFont typeface="Lexend"/>
              <a:buNone/>
              <a:defRPr sz="2400" b="1">
                <a:latin typeface="Lexend"/>
                <a:ea typeface="Lexend"/>
                <a:cs typeface="Lexend"/>
                <a:sym typeface="Lexend"/>
              </a:defRPr>
            </a:lvl9pPr>
          </a:lstStyle>
          <a:p>
            <a:endParaRPr/>
          </a:p>
        </p:txBody>
      </p:sp>
      <p:cxnSp>
        <p:nvCxnSpPr>
          <p:cNvPr id="186" name="Google Shape;186;p13"/>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187" name="Google Shape;187;p13"/>
          <p:cNvGrpSpPr/>
          <p:nvPr/>
        </p:nvGrpSpPr>
        <p:grpSpPr>
          <a:xfrm>
            <a:off x="-1370026" y="-3118031"/>
            <a:ext cx="12003236" cy="8662583"/>
            <a:chOff x="-1370026" y="-3118031"/>
            <a:chExt cx="12003236" cy="8662583"/>
          </a:xfrm>
        </p:grpSpPr>
        <p:sp>
          <p:nvSpPr>
            <p:cNvPr id="188" name="Google Shape;188;p13"/>
            <p:cNvSpPr/>
            <p:nvPr/>
          </p:nvSpPr>
          <p:spPr>
            <a:xfrm>
              <a:off x="-1370026" y="-1552353"/>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 name="Google Shape;189;p13"/>
            <p:cNvGrpSpPr/>
            <p:nvPr/>
          </p:nvGrpSpPr>
          <p:grpSpPr>
            <a:xfrm flipH="1">
              <a:off x="8423990" y="1372150"/>
              <a:ext cx="1978961" cy="4172402"/>
              <a:chOff x="7522715" y="-1035425"/>
              <a:chExt cx="1978961" cy="4172402"/>
            </a:xfrm>
          </p:grpSpPr>
          <p:sp>
            <p:nvSpPr>
              <p:cNvPr id="190" name="Google Shape;190;p13"/>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3"/>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2" name="Google Shape;192;p13"/>
            <p:cNvGrpSpPr/>
            <p:nvPr/>
          </p:nvGrpSpPr>
          <p:grpSpPr>
            <a:xfrm flipH="1">
              <a:off x="8193745" y="-3118031"/>
              <a:ext cx="2439465" cy="5143320"/>
              <a:chOff x="7522715" y="-1035425"/>
              <a:chExt cx="1978961" cy="4172402"/>
            </a:xfrm>
          </p:grpSpPr>
          <p:sp>
            <p:nvSpPr>
              <p:cNvPr id="193" name="Google Shape;193;p13"/>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3"/>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95"/>
        <p:cNvGrpSpPr/>
        <p:nvPr/>
      </p:nvGrpSpPr>
      <p:grpSpPr>
        <a:xfrm>
          <a:off x="0" y="0"/>
          <a:ext cx="0" cy="0"/>
          <a:chOff x="0" y="0"/>
          <a:chExt cx="0" cy="0"/>
        </a:xfrm>
      </p:grpSpPr>
      <p:pic>
        <p:nvPicPr>
          <p:cNvPr id="196" name="Google Shape;196;p14"/>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197" name="Google Shape;197;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cxnSp>
        <p:nvCxnSpPr>
          <p:cNvPr id="198" name="Google Shape;198;p14"/>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199" name="Google Shape;199;p14"/>
          <p:cNvGrpSpPr/>
          <p:nvPr/>
        </p:nvGrpSpPr>
        <p:grpSpPr>
          <a:xfrm>
            <a:off x="-1901803" y="-778943"/>
            <a:ext cx="12458925" cy="5491234"/>
            <a:chOff x="-1901803" y="-778943"/>
            <a:chExt cx="12458925" cy="5491234"/>
          </a:xfrm>
        </p:grpSpPr>
        <p:grpSp>
          <p:nvGrpSpPr>
            <p:cNvPr id="200" name="Google Shape;200;p14"/>
            <p:cNvGrpSpPr/>
            <p:nvPr/>
          </p:nvGrpSpPr>
          <p:grpSpPr>
            <a:xfrm rot="-759967" flipH="1">
              <a:off x="-1572266" y="1232999"/>
              <a:ext cx="2325748" cy="3264022"/>
              <a:chOff x="-1308077" y="-1199547"/>
              <a:chExt cx="3005098" cy="4059397"/>
            </a:xfrm>
          </p:grpSpPr>
          <p:sp>
            <p:nvSpPr>
              <p:cNvPr id="201" name="Google Shape;201;p14"/>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4"/>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4"/>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4" name="Google Shape;204;p14"/>
            <p:cNvGrpSpPr/>
            <p:nvPr/>
          </p:nvGrpSpPr>
          <p:grpSpPr>
            <a:xfrm flipH="1">
              <a:off x="8117658" y="-778943"/>
              <a:ext cx="2439465" cy="5143320"/>
              <a:chOff x="7522715" y="-1035425"/>
              <a:chExt cx="1978961" cy="4172402"/>
            </a:xfrm>
          </p:grpSpPr>
          <p:sp>
            <p:nvSpPr>
              <p:cNvPr id="205" name="Google Shape;205;p14"/>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4"/>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207"/>
        <p:cNvGrpSpPr/>
        <p:nvPr/>
      </p:nvGrpSpPr>
      <p:grpSpPr>
        <a:xfrm>
          <a:off x="0" y="0"/>
          <a:ext cx="0" cy="0"/>
          <a:chOff x="0" y="0"/>
          <a:chExt cx="0" cy="0"/>
        </a:xfrm>
      </p:grpSpPr>
      <p:pic>
        <p:nvPicPr>
          <p:cNvPr id="208" name="Google Shape;208;p15"/>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209" name="Google Shape;209;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10" name="Google Shape;210;p15"/>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211" name="Google Shape;211;p15"/>
          <p:cNvGrpSpPr/>
          <p:nvPr/>
        </p:nvGrpSpPr>
        <p:grpSpPr>
          <a:xfrm>
            <a:off x="-1315435" y="-864624"/>
            <a:ext cx="12235383" cy="5490551"/>
            <a:chOff x="-1315435" y="-864624"/>
            <a:chExt cx="12235383" cy="5490551"/>
          </a:xfrm>
        </p:grpSpPr>
        <p:sp>
          <p:nvSpPr>
            <p:cNvPr id="212" name="Google Shape;212;p15"/>
            <p:cNvSpPr/>
            <p:nvPr/>
          </p:nvSpPr>
          <p:spPr>
            <a:xfrm>
              <a:off x="7022353" y="-864624"/>
              <a:ext cx="2761085" cy="1994557"/>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 name="Google Shape;213;p15"/>
            <p:cNvGrpSpPr/>
            <p:nvPr/>
          </p:nvGrpSpPr>
          <p:grpSpPr>
            <a:xfrm>
              <a:off x="-1315435" y="-292850"/>
              <a:ext cx="1978961" cy="4172402"/>
              <a:chOff x="7522715" y="-1035425"/>
              <a:chExt cx="1978961" cy="4172402"/>
            </a:xfrm>
          </p:grpSpPr>
          <p:sp>
            <p:nvSpPr>
              <p:cNvPr id="214" name="Google Shape;214;p15"/>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5"/>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15"/>
            <p:cNvGrpSpPr/>
            <p:nvPr/>
          </p:nvGrpSpPr>
          <p:grpSpPr>
            <a:xfrm flipH="1">
              <a:off x="8480483" y="-517393"/>
              <a:ext cx="2439465" cy="5143320"/>
              <a:chOff x="7522715" y="-1035425"/>
              <a:chExt cx="1978961" cy="4172402"/>
            </a:xfrm>
          </p:grpSpPr>
          <p:sp>
            <p:nvSpPr>
              <p:cNvPr id="217" name="Google Shape;217;p15"/>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5"/>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64"/>
        <p:cNvGrpSpPr/>
        <p:nvPr/>
      </p:nvGrpSpPr>
      <p:grpSpPr>
        <a:xfrm>
          <a:off x="0" y="0"/>
          <a:ext cx="0" cy="0"/>
          <a:chOff x="0" y="0"/>
          <a:chExt cx="0" cy="0"/>
        </a:xfrm>
      </p:grpSpPr>
      <p:pic>
        <p:nvPicPr>
          <p:cNvPr id="265" name="Google Shape;265;p19"/>
          <p:cNvPicPr preferRelativeResize="0"/>
          <p:nvPr/>
        </p:nvPicPr>
        <p:blipFill>
          <a:blip r:embed="rId2">
            <a:alphaModFix amt="40000"/>
          </a:blip>
          <a:stretch>
            <a:fillRect/>
          </a:stretch>
        </p:blipFill>
        <p:spPr>
          <a:xfrm>
            <a:off x="0" y="-25662"/>
            <a:ext cx="9144003" cy="5143501"/>
          </a:xfrm>
          <a:prstGeom prst="rect">
            <a:avLst/>
          </a:prstGeom>
          <a:noFill/>
          <a:ln>
            <a:noFill/>
          </a:ln>
        </p:spPr>
      </p:pic>
      <p:sp>
        <p:nvSpPr>
          <p:cNvPr id="266" name="Google Shape;266;p19"/>
          <p:cNvSpPr txBox="1">
            <a:spLocks noGrp="1"/>
          </p:cNvSpPr>
          <p:nvPr>
            <p:ph type="title"/>
          </p:nvPr>
        </p:nvSpPr>
        <p:spPr>
          <a:xfrm>
            <a:off x="720000" y="1565225"/>
            <a:ext cx="3432900" cy="62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19"/>
          <p:cNvSpPr txBox="1">
            <a:spLocks noGrp="1"/>
          </p:cNvSpPr>
          <p:nvPr>
            <p:ph type="subTitle" idx="1"/>
          </p:nvPr>
        </p:nvSpPr>
        <p:spPr>
          <a:xfrm>
            <a:off x="720000" y="2114625"/>
            <a:ext cx="3432900" cy="80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268" name="Google Shape;268;p19"/>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269" name="Google Shape;269;p19"/>
          <p:cNvGrpSpPr/>
          <p:nvPr/>
        </p:nvGrpSpPr>
        <p:grpSpPr>
          <a:xfrm>
            <a:off x="-1380215" y="-3643956"/>
            <a:ext cx="10422516" cy="6821758"/>
            <a:chOff x="-1380215" y="-3643956"/>
            <a:chExt cx="10422516" cy="6821758"/>
          </a:xfrm>
        </p:grpSpPr>
        <p:sp>
          <p:nvSpPr>
            <p:cNvPr id="270" name="Google Shape;270;p19"/>
            <p:cNvSpPr/>
            <p:nvPr/>
          </p:nvSpPr>
          <p:spPr>
            <a:xfrm>
              <a:off x="2749703" y="-559849"/>
              <a:ext cx="2761085" cy="1994557"/>
            </a:xfrm>
            <a:custGeom>
              <a:avLst/>
              <a:gdLst/>
              <a:ahLst/>
              <a:cxnLst/>
              <a:rect l="l" t="t" r="r" b="b"/>
              <a:pathLst>
                <a:path w="1804" h="1303" extrusionOk="0">
                  <a:moveTo>
                    <a:pt x="1778" y="803"/>
                  </a:moveTo>
                  <a:cubicBezTo>
                    <a:pt x="1769" y="800"/>
                    <a:pt x="1759" y="800"/>
                    <a:pt x="1746" y="802"/>
                  </a:cubicBezTo>
                  <a:cubicBezTo>
                    <a:pt x="1740" y="803"/>
                    <a:pt x="1726" y="806"/>
                    <a:pt x="1711" y="811"/>
                  </a:cubicBezTo>
                  <a:cubicBezTo>
                    <a:pt x="1707" y="813"/>
                    <a:pt x="1703" y="814"/>
                    <a:pt x="1698" y="816"/>
                  </a:cubicBezTo>
                  <a:cubicBezTo>
                    <a:pt x="1694" y="817"/>
                    <a:pt x="1689" y="819"/>
                    <a:pt x="1684" y="821"/>
                  </a:cubicBezTo>
                  <a:cubicBezTo>
                    <a:pt x="1675" y="824"/>
                    <a:pt x="1666" y="827"/>
                    <a:pt x="1656" y="829"/>
                  </a:cubicBezTo>
                  <a:cubicBezTo>
                    <a:pt x="1637" y="833"/>
                    <a:pt x="1616" y="835"/>
                    <a:pt x="1597" y="829"/>
                  </a:cubicBezTo>
                  <a:cubicBezTo>
                    <a:pt x="1588" y="826"/>
                    <a:pt x="1580" y="821"/>
                    <a:pt x="1574" y="813"/>
                  </a:cubicBezTo>
                  <a:cubicBezTo>
                    <a:pt x="1571" y="810"/>
                    <a:pt x="1567" y="805"/>
                    <a:pt x="1561" y="800"/>
                  </a:cubicBezTo>
                  <a:cubicBezTo>
                    <a:pt x="1555" y="796"/>
                    <a:pt x="1547" y="794"/>
                    <a:pt x="1541" y="795"/>
                  </a:cubicBezTo>
                  <a:cubicBezTo>
                    <a:pt x="1534" y="795"/>
                    <a:pt x="1528" y="798"/>
                    <a:pt x="1523" y="800"/>
                  </a:cubicBezTo>
                  <a:cubicBezTo>
                    <a:pt x="1517" y="802"/>
                    <a:pt x="1512" y="804"/>
                    <a:pt x="1507" y="807"/>
                  </a:cubicBezTo>
                  <a:cubicBezTo>
                    <a:pt x="1502" y="809"/>
                    <a:pt x="1498" y="811"/>
                    <a:pt x="1493" y="812"/>
                  </a:cubicBezTo>
                  <a:cubicBezTo>
                    <a:pt x="1489" y="813"/>
                    <a:pt x="1484" y="814"/>
                    <a:pt x="1479" y="814"/>
                  </a:cubicBezTo>
                  <a:cubicBezTo>
                    <a:pt x="1459" y="814"/>
                    <a:pt x="1440" y="807"/>
                    <a:pt x="1421" y="798"/>
                  </a:cubicBezTo>
                  <a:cubicBezTo>
                    <a:pt x="1402" y="790"/>
                    <a:pt x="1384" y="781"/>
                    <a:pt x="1365" y="774"/>
                  </a:cubicBezTo>
                  <a:cubicBezTo>
                    <a:pt x="1355" y="771"/>
                    <a:pt x="1345" y="768"/>
                    <a:pt x="1335" y="767"/>
                  </a:cubicBezTo>
                  <a:cubicBezTo>
                    <a:pt x="1325" y="766"/>
                    <a:pt x="1315" y="766"/>
                    <a:pt x="1306" y="767"/>
                  </a:cubicBezTo>
                  <a:cubicBezTo>
                    <a:pt x="1287" y="769"/>
                    <a:pt x="1271" y="775"/>
                    <a:pt x="1256" y="782"/>
                  </a:cubicBezTo>
                  <a:cubicBezTo>
                    <a:pt x="1242" y="788"/>
                    <a:pt x="1230" y="795"/>
                    <a:pt x="1219" y="800"/>
                  </a:cubicBezTo>
                  <a:cubicBezTo>
                    <a:pt x="1208" y="806"/>
                    <a:pt x="1199" y="810"/>
                    <a:pt x="1191" y="814"/>
                  </a:cubicBezTo>
                  <a:cubicBezTo>
                    <a:pt x="1183" y="817"/>
                    <a:pt x="1177" y="820"/>
                    <a:pt x="1173" y="821"/>
                  </a:cubicBezTo>
                  <a:cubicBezTo>
                    <a:pt x="1171" y="822"/>
                    <a:pt x="1169" y="823"/>
                    <a:pt x="1168" y="823"/>
                  </a:cubicBezTo>
                  <a:cubicBezTo>
                    <a:pt x="1167" y="824"/>
                    <a:pt x="1166" y="824"/>
                    <a:pt x="1166" y="824"/>
                  </a:cubicBezTo>
                  <a:cubicBezTo>
                    <a:pt x="1166" y="824"/>
                    <a:pt x="1164" y="824"/>
                    <a:pt x="1160" y="826"/>
                  </a:cubicBezTo>
                  <a:cubicBezTo>
                    <a:pt x="1159" y="826"/>
                    <a:pt x="1157" y="826"/>
                    <a:pt x="1156" y="827"/>
                  </a:cubicBezTo>
                  <a:cubicBezTo>
                    <a:pt x="1155" y="827"/>
                    <a:pt x="1153" y="827"/>
                    <a:pt x="1152" y="828"/>
                  </a:cubicBezTo>
                  <a:cubicBezTo>
                    <a:pt x="1149" y="828"/>
                    <a:pt x="1145" y="829"/>
                    <a:pt x="1141" y="830"/>
                  </a:cubicBezTo>
                  <a:cubicBezTo>
                    <a:pt x="1137" y="830"/>
                    <a:pt x="1132" y="831"/>
                    <a:pt x="1127" y="831"/>
                  </a:cubicBezTo>
                  <a:cubicBezTo>
                    <a:pt x="1125" y="831"/>
                    <a:pt x="1122" y="831"/>
                    <a:pt x="1120" y="831"/>
                  </a:cubicBezTo>
                  <a:cubicBezTo>
                    <a:pt x="1117" y="831"/>
                    <a:pt x="1114" y="831"/>
                    <a:pt x="1111" y="831"/>
                  </a:cubicBezTo>
                  <a:cubicBezTo>
                    <a:pt x="1099" y="830"/>
                    <a:pt x="1086" y="827"/>
                    <a:pt x="1072" y="823"/>
                  </a:cubicBezTo>
                  <a:cubicBezTo>
                    <a:pt x="1044" y="815"/>
                    <a:pt x="1012" y="799"/>
                    <a:pt x="977" y="782"/>
                  </a:cubicBezTo>
                  <a:cubicBezTo>
                    <a:pt x="968" y="778"/>
                    <a:pt x="959" y="773"/>
                    <a:pt x="949" y="769"/>
                  </a:cubicBezTo>
                  <a:cubicBezTo>
                    <a:pt x="940" y="765"/>
                    <a:pt x="930" y="761"/>
                    <a:pt x="918" y="759"/>
                  </a:cubicBezTo>
                  <a:cubicBezTo>
                    <a:pt x="907" y="756"/>
                    <a:pt x="895" y="758"/>
                    <a:pt x="884" y="760"/>
                  </a:cubicBezTo>
                  <a:cubicBezTo>
                    <a:pt x="873" y="763"/>
                    <a:pt x="862" y="767"/>
                    <a:pt x="852" y="770"/>
                  </a:cubicBezTo>
                  <a:cubicBezTo>
                    <a:pt x="842" y="773"/>
                    <a:pt x="832" y="775"/>
                    <a:pt x="822" y="776"/>
                  </a:cubicBezTo>
                  <a:cubicBezTo>
                    <a:pt x="812" y="776"/>
                    <a:pt x="802" y="775"/>
                    <a:pt x="792" y="773"/>
                  </a:cubicBezTo>
                  <a:cubicBezTo>
                    <a:pt x="772" y="768"/>
                    <a:pt x="754" y="758"/>
                    <a:pt x="740" y="743"/>
                  </a:cubicBezTo>
                  <a:cubicBezTo>
                    <a:pt x="738" y="742"/>
                    <a:pt x="737" y="740"/>
                    <a:pt x="735" y="738"/>
                  </a:cubicBezTo>
                  <a:cubicBezTo>
                    <a:pt x="734" y="736"/>
                    <a:pt x="732" y="734"/>
                    <a:pt x="730" y="732"/>
                  </a:cubicBezTo>
                  <a:cubicBezTo>
                    <a:pt x="727" y="727"/>
                    <a:pt x="723" y="722"/>
                    <a:pt x="717" y="718"/>
                  </a:cubicBezTo>
                  <a:cubicBezTo>
                    <a:pt x="710" y="715"/>
                    <a:pt x="703" y="714"/>
                    <a:pt x="697" y="715"/>
                  </a:cubicBezTo>
                  <a:cubicBezTo>
                    <a:pt x="691" y="715"/>
                    <a:pt x="685" y="717"/>
                    <a:pt x="680" y="718"/>
                  </a:cubicBezTo>
                  <a:cubicBezTo>
                    <a:pt x="660" y="723"/>
                    <a:pt x="641" y="729"/>
                    <a:pt x="622" y="736"/>
                  </a:cubicBezTo>
                  <a:cubicBezTo>
                    <a:pt x="613" y="740"/>
                    <a:pt x="604" y="743"/>
                    <a:pt x="596" y="747"/>
                  </a:cubicBezTo>
                  <a:cubicBezTo>
                    <a:pt x="592" y="749"/>
                    <a:pt x="588" y="751"/>
                    <a:pt x="584" y="753"/>
                  </a:cubicBezTo>
                  <a:cubicBezTo>
                    <a:pt x="582" y="754"/>
                    <a:pt x="580" y="755"/>
                    <a:pt x="578" y="756"/>
                  </a:cubicBezTo>
                  <a:cubicBezTo>
                    <a:pt x="576" y="756"/>
                    <a:pt x="574" y="757"/>
                    <a:pt x="573" y="758"/>
                  </a:cubicBezTo>
                  <a:cubicBezTo>
                    <a:pt x="570" y="760"/>
                    <a:pt x="567" y="761"/>
                    <a:pt x="564" y="762"/>
                  </a:cubicBezTo>
                  <a:cubicBezTo>
                    <a:pt x="559" y="765"/>
                    <a:pt x="554" y="768"/>
                    <a:pt x="551" y="769"/>
                  </a:cubicBezTo>
                  <a:cubicBezTo>
                    <a:pt x="535" y="779"/>
                    <a:pt x="525" y="787"/>
                    <a:pt x="515" y="798"/>
                  </a:cubicBezTo>
                  <a:cubicBezTo>
                    <a:pt x="514" y="795"/>
                    <a:pt x="514" y="793"/>
                    <a:pt x="514" y="790"/>
                  </a:cubicBezTo>
                  <a:cubicBezTo>
                    <a:pt x="513" y="782"/>
                    <a:pt x="516" y="773"/>
                    <a:pt x="519" y="764"/>
                  </a:cubicBezTo>
                  <a:cubicBezTo>
                    <a:pt x="522" y="755"/>
                    <a:pt x="525" y="745"/>
                    <a:pt x="524" y="733"/>
                  </a:cubicBezTo>
                  <a:cubicBezTo>
                    <a:pt x="524" y="722"/>
                    <a:pt x="520" y="712"/>
                    <a:pt x="517" y="704"/>
                  </a:cubicBezTo>
                  <a:cubicBezTo>
                    <a:pt x="513" y="696"/>
                    <a:pt x="508" y="689"/>
                    <a:pt x="505" y="683"/>
                  </a:cubicBezTo>
                  <a:cubicBezTo>
                    <a:pt x="497" y="671"/>
                    <a:pt x="490" y="660"/>
                    <a:pt x="484" y="652"/>
                  </a:cubicBezTo>
                  <a:cubicBezTo>
                    <a:pt x="477" y="643"/>
                    <a:pt x="472" y="637"/>
                    <a:pt x="467" y="633"/>
                  </a:cubicBezTo>
                  <a:cubicBezTo>
                    <a:pt x="465" y="631"/>
                    <a:pt x="464" y="629"/>
                    <a:pt x="463" y="628"/>
                  </a:cubicBezTo>
                  <a:cubicBezTo>
                    <a:pt x="462" y="627"/>
                    <a:pt x="461" y="627"/>
                    <a:pt x="461" y="627"/>
                  </a:cubicBezTo>
                  <a:cubicBezTo>
                    <a:pt x="461" y="627"/>
                    <a:pt x="460" y="626"/>
                    <a:pt x="459" y="625"/>
                  </a:cubicBezTo>
                  <a:cubicBezTo>
                    <a:pt x="458" y="624"/>
                    <a:pt x="456" y="623"/>
                    <a:pt x="454" y="621"/>
                  </a:cubicBezTo>
                  <a:cubicBezTo>
                    <a:pt x="449" y="617"/>
                    <a:pt x="442" y="612"/>
                    <a:pt x="431" y="607"/>
                  </a:cubicBezTo>
                  <a:cubicBezTo>
                    <a:pt x="420" y="603"/>
                    <a:pt x="407" y="600"/>
                    <a:pt x="395" y="597"/>
                  </a:cubicBezTo>
                  <a:cubicBezTo>
                    <a:pt x="391" y="596"/>
                    <a:pt x="388" y="595"/>
                    <a:pt x="386" y="594"/>
                  </a:cubicBezTo>
                  <a:cubicBezTo>
                    <a:pt x="383" y="592"/>
                    <a:pt x="380" y="591"/>
                    <a:pt x="378" y="589"/>
                  </a:cubicBezTo>
                  <a:cubicBezTo>
                    <a:pt x="376" y="587"/>
                    <a:pt x="373" y="585"/>
                    <a:pt x="372" y="583"/>
                  </a:cubicBezTo>
                  <a:cubicBezTo>
                    <a:pt x="370" y="580"/>
                    <a:pt x="369" y="578"/>
                    <a:pt x="369" y="576"/>
                  </a:cubicBezTo>
                  <a:cubicBezTo>
                    <a:pt x="369" y="573"/>
                    <a:pt x="369" y="571"/>
                    <a:pt x="370" y="568"/>
                  </a:cubicBezTo>
                  <a:cubicBezTo>
                    <a:pt x="371" y="565"/>
                    <a:pt x="373" y="561"/>
                    <a:pt x="375" y="556"/>
                  </a:cubicBezTo>
                  <a:cubicBezTo>
                    <a:pt x="376" y="554"/>
                    <a:pt x="378" y="551"/>
                    <a:pt x="379" y="548"/>
                  </a:cubicBezTo>
                  <a:cubicBezTo>
                    <a:pt x="380" y="544"/>
                    <a:pt x="380" y="544"/>
                    <a:pt x="380" y="544"/>
                  </a:cubicBezTo>
                  <a:cubicBezTo>
                    <a:pt x="381" y="540"/>
                    <a:pt x="381" y="540"/>
                    <a:pt x="381" y="540"/>
                  </a:cubicBezTo>
                  <a:cubicBezTo>
                    <a:pt x="382" y="534"/>
                    <a:pt x="382" y="527"/>
                    <a:pt x="382" y="521"/>
                  </a:cubicBezTo>
                  <a:cubicBezTo>
                    <a:pt x="380" y="509"/>
                    <a:pt x="376" y="498"/>
                    <a:pt x="371" y="487"/>
                  </a:cubicBezTo>
                  <a:cubicBezTo>
                    <a:pt x="366" y="476"/>
                    <a:pt x="360" y="466"/>
                    <a:pt x="354" y="457"/>
                  </a:cubicBezTo>
                  <a:cubicBezTo>
                    <a:pt x="328" y="419"/>
                    <a:pt x="301" y="377"/>
                    <a:pt x="262" y="341"/>
                  </a:cubicBezTo>
                  <a:cubicBezTo>
                    <a:pt x="252" y="332"/>
                    <a:pt x="242" y="324"/>
                    <a:pt x="231" y="316"/>
                  </a:cubicBezTo>
                  <a:cubicBezTo>
                    <a:pt x="226" y="312"/>
                    <a:pt x="220" y="309"/>
                    <a:pt x="214" y="306"/>
                  </a:cubicBezTo>
                  <a:cubicBezTo>
                    <a:pt x="205" y="301"/>
                    <a:pt x="205" y="301"/>
                    <a:pt x="205" y="301"/>
                  </a:cubicBezTo>
                  <a:cubicBezTo>
                    <a:pt x="201" y="299"/>
                    <a:pt x="201" y="299"/>
                    <a:pt x="201" y="299"/>
                  </a:cubicBezTo>
                  <a:cubicBezTo>
                    <a:pt x="196" y="297"/>
                    <a:pt x="196" y="297"/>
                    <a:pt x="196" y="297"/>
                  </a:cubicBezTo>
                  <a:cubicBezTo>
                    <a:pt x="183" y="291"/>
                    <a:pt x="171" y="288"/>
                    <a:pt x="161" y="283"/>
                  </a:cubicBezTo>
                  <a:cubicBezTo>
                    <a:pt x="156" y="280"/>
                    <a:pt x="151" y="278"/>
                    <a:pt x="148" y="274"/>
                  </a:cubicBezTo>
                  <a:cubicBezTo>
                    <a:pt x="145" y="271"/>
                    <a:pt x="143" y="268"/>
                    <a:pt x="142" y="264"/>
                  </a:cubicBezTo>
                  <a:cubicBezTo>
                    <a:pt x="141" y="260"/>
                    <a:pt x="141" y="256"/>
                    <a:pt x="142" y="251"/>
                  </a:cubicBezTo>
                  <a:cubicBezTo>
                    <a:pt x="143" y="246"/>
                    <a:pt x="144" y="240"/>
                    <a:pt x="146" y="233"/>
                  </a:cubicBezTo>
                  <a:cubicBezTo>
                    <a:pt x="147" y="227"/>
                    <a:pt x="149" y="220"/>
                    <a:pt x="148" y="212"/>
                  </a:cubicBezTo>
                  <a:cubicBezTo>
                    <a:pt x="148" y="208"/>
                    <a:pt x="147" y="204"/>
                    <a:pt x="146" y="200"/>
                  </a:cubicBezTo>
                  <a:cubicBezTo>
                    <a:pt x="146" y="198"/>
                    <a:pt x="145" y="197"/>
                    <a:pt x="144" y="195"/>
                  </a:cubicBezTo>
                  <a:cubicBezTo>
                    <a:pt x="143" y="193"/>
                    <a:pt x="143" y="191"/>
                    <a:pt x="142" y="190"/>
                  </a:cubicBezTo>
                  <a:cubicBezTo>
                    <a:pt x="139" y="185"/>
                    <a:pt x="139" y="185"/>
                    <a:pt x="139" y="185"/>
                  </a:cubicBezTo>
                  <a:cubicBezTo>
                    <a:pt x="138" y="183"/>
                    <a:pt x="136" y="182"/>
                    <a:pt x="135" y="180"/>
                  </a:cubicBezTo>
                  <a:cubicBezTo>
                    <a:pt x="133" y="178"/>
                    <a:pt x="130" y="175"/>
                    <a:pt x="128" y="173"/>
                  </a:cubicBezTo>
                  <a:cubicBezTo>
                    <a:pt x="123" y="169"/>
                    <a:pt x="118" y="165"/>
                    <a:pt x="113" y="161"/>
                  </a:cubicBezTo>
                  <a:cubicBezTo>
                    <a:pt x="109" y="159"/>
                    <a:pt x="106" y="157"/>
                    <a:pt x="102" y="155"/>
                  </a:cubicBezTo>
                  <a:cubicBezTo>
                    <a:pt x="104" y="155"/>
                    <a:pt x="106" y="154"/>
                    <a:pt x="108" y="154"/>
                  </a:cubicBezTo>
                  <a:cubicBezTo>
                    <a:pt x="112" y="153"/>
                    <a:pt x="116" y="152"/>
                    <a:pt x="120" y="151"/>
                  </a:cubicBezTo>
                  <a:cubicBezTo>
                    <a:pt x="129" y="149"/>
                    <a:pt x="138" y="148"/>
                    <a:pt x="148" y="146"/>
                  </a:cubicBezTo>
                  <a:cubicBezTo>
                    <a:pt x="168" y="142"/>
                    <a:pt x="189" y="139"/>
                    <a:pt x="209" y="136"/>
                  </a:cubicBezTo>
                  <a:cubicBezTo>
                    <a:pt x="228" y="134"/>
                    <a:pt x="246" y="132"/>
                    <a:pt x="259" y="130"/>
                  </a:cubicBezTo>
                  <a:cubicBezTo>
                    <a:pt x="266" y="130"/>
                    <a:pt x="271" y="130"/>
                    <a:pt x="275" y="129"/>
                  </a:cubicBezTo>
                  <a:cubicBezTo>
                    <a:pt x="278" y="129"/>
                    <a:pt x="280" y="129"/>
                    <a:pt x="280" y="129"/>
                  </a:cubicBezTo>
                  <a:cubicBezTo>
                    <a:pt x="280" y="129"/>
                    <a:pt x="282" y="129"/>
                    <a:pt x="285" y="129"/>
                  </a:cubicBezTo>
                  <a:cubicBezTo>
                    <a:pt x="288" y="129"/>
                    <a:pt x="292" y="129"/>
                    <a:pt x="298" y="130"/>
                  </a:cubicBezTo>
                  <a:cubicBezTo>
                    <a:pt x="308" y="131"/>
                    <a:pt x="323" y="134"/>
                    <a:pt x="335" y="143"/>
                  </a:cubicBezTo>
                  <a:cubicBezTo>
                    <a:pt x="341" y="148"/>
                    <a:pt x="346" y="155"/>
                    <a:pt x="349" y="162"/>
                  </a:cubicBezTo>
                  <a:cubicBezTo>
                    <a:pt x="353" y="170"/>
                    <a:pt x="355" y="179"/>
                    <a:pt x="357" y="187"/>
                  </a:cubicBezTo>
                  <a:cubicBezTo>
                    <a:pt x="360" y="205"/>
                    <a:pt x="361" y="224"/>
                    <a:pt x="364" y="240"/>
                  </a:cubicBezTo>
                  <a:cubicBezTo>
                    <a:pt x="368" y="259"/>
                    <a:pt x="373" y="270"/>
                    <a:pt x="375" y="275"/>
                  </a:cubicBezTo>
                  <a:cubicBezTo>
                    <a:pt x="381" y="287"/>
                    <a:pt x="387" y="295"/>
                    <a:pt x="394" y="301"/>
                  </a:cubicBezTo>
                  <a:cubicBezTo>
                    <a:pt x="400" y="308"/>
                    <a:pt x="408" y="313"/>
                    <a:pt x="417" y="318"/>
                  </a:cubicBezTo>
                  <a:cubicBezTo>
                    <a:pt x="411" y="309"/>
                    <a:pt x="407" y="302"/>
                    <a:pt x="403" y="294"/>
                  </a:cubicBezTo>
                  <a:cubicBezTo>
                    <a:pt x="399" y="287"/>
                    <a:pt x="394" y="279"/>
                    <a:pt x="390" y="269"/>
                  </a:cubicBezTo>
                  <a:cubicBezTo>
                    <a:pt x="387" y="264"/>
                    <a:pt x="383" y="254"/>
                    <a:pt x="379" y="237"/>
                  </a:cubicBezTo>
                  <a:cubicBezTo>
                    <a:pt x="376" y="222"/>
                    <a:pt x="376" y="204"/>
                    <a:pt x="372" y="185"/>
                  </a:cubicBezTo>
                  <a:cubicBezTo>
                    <a:pt x="371" y="175"/>
                    <a:pt x="368" y="165"/>
                    <a:pt x="363" y="155"/>
                  </a:cubicBezTo>
                  <a:cubicBezTo>
                    <a:pt x="359" y="146"/>
                    <a:pt x="352" y="137"/>
                    <a:pt x="345" y="131"/>
                  </a:cubicBezTo>
                  <a:cubicBezTo>
                    <a:pt x="337" y="125"/>
                    <a:pt x="328" y="121"/>
                    <a:pt x="320" y="119"/>
                  </a:cubicBezTo>
                  <a:cubicBezTo>
                    <a:pt x="312" y="116"/>
                    <a:pt x="305" y="115"/>
                    <a:pt x="299" y="114"/>
                  </a:cubicBezTo>
                  <a:cubicBezTo>
                    <a:pt x="293" y="114"/>
                    <a:pt x="288" y="114"/>
                    <a:pt x="285" y="114"/>
                  </a:cubicBezTo>
                  <a:cubicBezTo>
                    <a:pt x="282" y="114"/>
                    <a:pt x="280" y="114"/>
                    <a:pt x="280" y="114"/>
                  </a:cubicBezTo>
                  <a:cubicBezTo>
                    <a:pt x="280" y="114"/>
                    <a:pt x="278" y="114"/>
                    <a:pt x="274" y="114"/>
                  </a:cubicBezTo>
                  <a:cubicBezTo>
                    <a:pt x="270" y="114"/>
                    <a:pt x="265" y="114"/>
                    <a:pt x="258" y="115"/>
                  </a:cubicBezTo>
                  <a:cubicBezTo>
                    <a:pt x="245" y="116"/>
                    <a:pt x="227" y="118"/>
                    <a:pt x="207" y="121"/>
                  </a:cubicBezTo>
                  <a:cubicBezTo>
                    <a:pt x="187" y="123"/>
                    <a:pt x="165" y="127"/>
                    <a:pt x="145" y="130"/>
                  </a:cubicBezTo>
                  <a:cubicBezTo>
                    <a:pt x="135" y="132"/>
                    <a:pt x="126" y="134"/>
                    <a:pt x="117" y="136"/>
                  </a:cubicBezTo>
                  <a:cubicBezTo>
                    <a:pt x="113" y="137"/>
                    <a:pt x="108" y="138"/>
                    <a:pt x="104" y="139"/>
                  </a:cubicBezTo>
                  <a:cubicBezTo>
                    <a:pt x="101" y="139"/>
                    <a:pt x="97" y="140"/>
                    <a:pt x="95" y="140"/>
                  </a:cubicBezTo>
                  <a:cubicBezTo>
                    <a:pt x="90" y="140"/>
                    <a:pt x="87" y="138"/>
                    <a:pt x="84" y="137"/>
                  </a:cubicBezTo>
                  <a:cubicBezTo>
                    <a:pt x="82" y="135"/>
                    <a:pt x="81" y="134"/>
                    <a:pt x="80" y="132"/>
                  </a:cubicBezTo>
                  <a:cubicBezTo>
                    <a:pt x="73" y="125"/>
                    <a:pt x="71" y="118"/>
                    <a:pt x="69" y="109"/>
                  </a:cubicBezTo>
                  <a:cubicBezTo>
                    <a:pt x="69" y="106"/>
                    <a:pt x="68" y="102"/>
                    <a:pt x="68" y="97"/>
                  </a:cubicBezTo>
                  <a:cubicBezTo>
                    <a:pt x="68" y="92"/>
                    <a:pt x="68" y="87"/>
                    <a:pt x="68" y="82"/>
                  </a:cubicBezTo>
                  <a:cubicBezTo>
                    <a:pt x="69" y="73"/>
                    <a:pt x="68" y="64"/>
                    <a:pt x="67" y="59"/>
                  </a:cubicBezTo>
                  <a:cubicBezTo>
                    <a:pt x="65" y="48"/>
                    <a:pt x="61" y="40"/>
                    <a:pt x="57" y="33"/>
                  </a:cubicBezTo>
                  <a:cubicBezTo>
                    <a:pt x="52" y="26"/>
                    <a:pt x="47" y="20"/>
                    <a:pt x="41" y="15"/>
                  </a:cubicBezTo>
                  <a:cubicBezTo>
                    <a:pt x="29" y="6"/>
                    <a:pt x="16" y="1"/>
                    <a:pt x="0" y="0"/>
                  </a:cubicBezTo>
                  <a:cubicBezTo>
                    <a:pt x="14" y="8"/>
                    <a:pt x="22" y="17"/>
                    <a:pt x="29" y="27"/>
                  </a:cubicBezTo>
                  <a:cubicBezTo>
                    <a:pt x="35" y="37"/>
                    <a:pt x="41" y="48"/>
                    <a:pt x="44" y="63"/>
                  </a:cubicBezTo>
                  <a:cubicBezTo>
                    <a:pt x="45" y="67"/>
                    <a:pt x="45" y="73"/>
                    <a:pt x="45" y="82"/>
                  </a:cubicBezTo>
                  <a:cubicBezTo>
                    <a:pt x="45" y="86"/>
                    <a:pt x="44" y="91"/>
                    <a:pt x="44" y="96"/>
                  </a:cubicBezTo>
                  <a:cubicBezTo>
                    <a:pt x="44" y="98"/>
                    <a:pt x="44" y="101"/>
                    <a:pt x="44" y="103"/>
                  </a:cubicBezTo>
                  <a:cubicBezTo>
                    <a:pt x="44" y="105"/>
                    <a:pt x="44" y="108"/>
                    <a:pt x="44" y="111"/>
                  </a:cubicBezTo>
                  <a:cubicBezTo>
                    <a:pt x="44" y="117"/>
                    <a:pt x="45" y="123"/>
                    <a:pt x="47" y="130"/>
                  </a:cubicBezTo>
                  <a:cubicBezTo>
                    <a:pt x="48" y="133"/>
                    <a:pt x="50" y="136"/>
                    <a:pt x="51" y="139"/>
                  </a:cubicBezTo>
                  <a:cubicBezTo>
                    <a:pt x="52" y="140"/>
                    <a:pt x="53" y="142"/>
                    <a:pt x="54" y="143"/>
                  </a:cubicBezTo>
                  <a:cubicBezTo>
                    <a:pt x="57" y="147"/>
                    <a:pt x="57" y="147"/>
                    <a:pt x="57" y="147"/>
                  </a:cubicBezTo>
                  <a:cubicBezTo>
                    <a:pt x="61" y="153"/>
                    <a:pt x="66" y="157"/>
                    <a:pt x="70" y="161"/>
                  </a:cubicBezTo>
                  <a:cubicBezTo>
                    <a:pt x="80" y="169"/>
                    <a:pt x="90" y="175"/>
                    <a:pt x="99" y="181"/>
                  </a:cubicBezTo>
                  <a:cubicBezTo>
                    <a:pt x="104" y="184"/>
                    <a:pt x="108" y="187"/>
                    <a:pt x="112" y="191"/>
                  </a:cubicBezTo>
                  <a:cubicBezTo>
                    <a:pt x="114" y="192"/>
                    <a:pt x="116" y="194"/>
                    <a:pt x="117" y="196"/>
                  </a:cubicBezTo>
                  <a:cubicBezTo>
                    <a:pt x="118" y="197"/>
                    <a:pt x="119" y="198"/>
                    <a:pt x="120" y="199"/>
                  </a:cubicBezTo>
                  <a:cubicBezTo>
                    <a:pt x="121" y="201"/>
                    <a:pt x="121" y="201"/>
                    <a:pt x="121" y="201"/>
                  </a:cubicBezTo>
                  <a:cubicBezTo>
                    <a:pt x="122" y="202"/>
                    <a:pt x="122" y="203"/>
                    <a:pt x="123" y="204"/>
                  </a:cubicBezTo>
                  <a:cubicBezTo>
                    <a:pt x="123" y="205"/>
                    <a:pt x="124" y="206"/>
                    <a:pt x="124" y="207"/>
                  </a:cubicBezTo>
                  <a:cubicBezTo>
                    <a:pt x="124" y="209"/>
                    <a:pt x="125" y="211"/>
                    <a:pt x="125" y="213"/>
                  </a:cubicBezTo>
                  <a:cubicBezTo>
                    <a:pt x="125" y="217"/>
                    <a:pt x="124" y="222"/>
                    <a:pt x="123" y="228"/>
                  </a:cubicBezTo>
                  <a:cubicBezTo>
                    <a:pt x="121" y="234"/>
                    <a:pt x="120" y="240"/>
                    <a:pt x="118" y="247"/>
                  </a:cubicBezTo>
                  <a:cubicBezTo>
                    <a:pt x="117" y="254"/>
                    <a:pt x="117" y="262"/>
                    <a:pt x="119" y="270"/>
                  </a:cubicBezTo>
                  <a:cubicBezTo>
                    <a:pt x="121" y="279"/>
                    <a:pt x="126" y="286"/>
                    <a:pt x="132" y="292"/>
                  </a:cubicBezTo>
                  <a:cubicBezTo>
                    <a:pt x="138" y="297"/>
                    <a:pt x="144" y="301"/>
                    <a:pt x="151" y="304"/>
                  </a:cubicBezTo>
                  <a:cubicBezTo>
                    <a:pt x="163" y="310"/>
                    <a:pt x="176" y="313"/>
                    <a:pt x="187" y="318"/>
                  </a:cubicBezTo>
                  <a:cubicBezTo>
                    <a:pt x="191" y="320"/>
                    <a:pt x="191" y="320"/>
                    <a:pt x="191" y="320"/>
                  </a:cubicBezTo>
                  <a:cubicBezTo>
                    <a:pt x="195" y="322"/>
                    <a:pt x="195" y="322"/>
                    <a:pt x="195" y="322"/>
                  </a:cubicBezTo>
                  <a:cubicBezTo>
                    <a:pt x="203" y="326"/>
                    <a:pt x="203" y="326"/>
                    <a:pt x="203" y="326"/>
                  </a:cubicBezTo>
                  <a:cubicBezTo>
                    <a:pt x="208" y="329"/>
                    <a:pt x="213" y="332"/>
                    <a:pt x="218" y="336"/>
                  </a:cubicBezTo>
                  <a:cubicBezTo>
                    <a:pt x="228" y="342"/>
                    <a:pt x="237" y="350"/>
                    <a:pt x="246" y="358"/>
                  </a:cubicBezTo>
                  <a:cubicBezTo>
                    <a:pt x="282" y="391"/>
                    <a:pt x="309" y="432"/>
                    <a:pt x="334" y="470"/>
                  </a:cubicBezTo>
                  <a:cubicBezTo>
                    <a:pt x="340" y="479"/>
                    <a:pt x="346" y="488"/>
                    <a:pt x="350" y="497"/>
                  </a:cubicBezTo>
                  <a:cubicBezTo>
                    <a:pt x="354" y="506"/>
                    <a:pt x="357" y="515"/>
                    <a:pt x="358" y="523"/>
                  </a:cubicBezTo>
                  <a:cubicBezTo>
                    <a:pt x="359" y="528"/>
                    <a:pt x="358" y="532"/>
                    <a:pt x="358" y="535"/>
                  </a:cubicBezTo>
                  <a:cubicBezTo>
                    <a:pt x="357" y="538"/>
                    <a:pt x="357" y="538"/>
                    <a:pt x="357" y="538"/>
                  </a:cubicBezTo>
                  <a:cubicBezTo>
                    <a:pt x="356" y="541"/>
                    <a:pt x="356" y="541"/>
                    <a:pt x="356" y="541"/>
                  </a:cubicBezTo>
                  <a:cubicBezTo>
                    <a:pt x="356" y="543"/>
                    <a:pt x="355" y="544"/>
                    <a:pt x="354" y="546"/>
                  </a:cubicBezTo>
                  <a:cubicBezTo>
                    <a:pt x="352" y="550"/>
                    <a:pt x="350" y="555"/>
                    <a:pt x="348" y="560"/>
                  </a:cubicBezTo>
                  <a:cubicBezTo>
                    <a:pt x="346" y="566"/>
                    <a:pt x="345" y="573"/>
                    <a:pt x="346" y="579"/>
                  </a:cubicBezTo>
                  <a:cubicBezTo>
                    <a:pt x="347" y="586"/>
                    <a:pt x="349" y="592"/>
                    <a:pt x="353" y="596"/>
                  </a:cubicBezTo>
                  <a:cubicBezTo>
                    <a:pt x="356" y="601"/>
                    <a:pt x="360" y="604"/>
                    <a:pt x="364" y="608"/>
                  </a:cubicBezTo>
                  <a:cubicBezTo>
                    <a:pt x="368" y="611"/>
                    <a:pt x="372" y="613"/>
                    <a:pt x="376" y="615"/>
                  </a:cubicBezTo>
                  <a:cubicBezTo>
                    <a:pt x="380" y="617"/>
                    <a:pt x="384" y="618"/>
                    <a:pt x="388" y="619"/>
                  </a:cubicBezTo>
                  <a:cubicBezTo>
                    <a:pt x="395" y="622"/>
                    <a:pt x="402" y="623"/>
                    <a:pt x="408" y="624"/>
                  </a:cubicBezTo>
                  <a:cubicBezTo>
                    <a:pt x="413" y="626"/>
                    <a:pt x="418" y="627"/>
                    <a:pt x="422" y="629"/>
                  </a:cubicBezTo>
                  <a:cubicBezTo>
                    <a:pt x="430" y="632"/>
                    <a:pt x="436" y="636"/>
                    <a:pt x="440" y="639"/>
                  </a:cubicBezTo>
                  <a:cubicBezTo>
                    <a:pt x="442" y="641"/>
                    <a:pt x="443" y="642"/>
                    <a:pt x="444" y="643"/>
                  </a:cubicBezTo>
                  <a:cubicBezTo>
                    <a:pt x="445" y="644"/>
                    <a:pt x="445" y="644"/>
                    <a:pt x="445" y="644"/>
                  </a:cubicBezTo>
                  <a:cubicBezTo>
                    <a:pt x="445" y="644"/>
                    <a:pt x="446" y="644"/>
                    <a:pt x="447" y="645"/>
                  </a:cubicBezTo>
                  <a:cubicBezTo>
                    <a:pt x="448" y="646"/>
                    <a:pt x="449" y="647"/>
                    <a:pt x="451" y="649"/>
                  </a:cubicBezTo>
                  <a:cubicBezTo>
                    <a:pt x="454" y="653"/>
                    <a:pt x="459" y="658"/>
                    <a:pt x="465" y="666"/>
                  </a:cubicBezTo>
                  <a:cubicBezTo>
                    <a:pt x="471" y="674"/>
                    <a:pt x="477" y="684"/>
                    <a:pt x="485" y="696"/>
                  </a:cubicBezTo>
                  <a:cubicBezTo>
                    <a:pt x="492" y="708"/>
                    <a:pt x="501" y="721"/>
                    <a:pt x="501" y="734"/>
                  </a:cubicBezTo>
                  <a:cubicBezTo>
                    <a:pt x="501" y="741"/>
                    <a:pt x="499" y="748"/>
                    <a:pt x="496" y="757"/>
                  </a:cubicBezTo>
                  <a:cubicBezTo>
                    <a:pt x="494" y="767"/>
                    <a:pt x="490" y="777"/>
                    <a:pt x="490" y="790"/>
                  </a:cubicBezTo>
                  <a:cubicBezTo>
                    <a:pt x="490" y="803"/>
                    <a:pt x="495" y="815"/>
                    <a:pt x="500" y="826"/>
                  </a:cubicBezTo>
                  <a:cubicBezTo>
                    <a:pt x="506" y="836"/>
                    <a:pt x="513" y="846"/>
                    <a:pt x="519" y="855"/>
                  </a:cubicBezTo>
                  <a:cubicBezTo>
                    <a:pt x="526" y="864"/>
                    <a:pt x="532" y="873"/>
                    <a:pt x="536" y="882"/>
                  </a:cubicBezTo>
                  <a:cubicBezTo>
                    <a:pt x="540" y="892"/>
                    <a:pt x="541" y="902"/>
                    <a:pt x="542" y="914"/>
                  </a:cubicBezTo>
                  <a:cubicBezTo>
                    <a:pt x="543" y="926"/>
                    <a:pt x="543" y="938"/>
                    <a:pt x="545" y="952"/>
                  </a:cubicBezTo>
                  <a:cubicBezTo>
                    <a:pt x="547" y="966"/>
                    <a:pt x="553" y="980"/>
                    <a:pt x="562" y="991"/>
                  </a:cubicBezTo>
                  <a:cubicBezTo>
                    <a:pt x="567" y="997"/>
                    <a:pt x="574" y="1003"/>
                    <a:pt x="582" y="1006"/>
                  </a:cubicBezTo>
                  <a:cubicBezTo>
                    <a:pt x="586" y="1008"/>
                    <a:pt x="590" y="1009"/>
                    <a:pt x="594" y="1009"/>
                  </a:cubicBezTo>
                  <a:cubicBezTo>
                    <a:pt x="596" y="1009"/>
                    <a:pt x="598" y="1010"/>
                    <a:pt x="601" y="1010"/>
                  </a:cubicBezTo>
                  <a:cubicBezTo>
                    <a:pt x="603" y="1009"/>
                    <a:pt x="605" y="1009"/>
                    <a:pt x="607" y="1009"/>
                  </a:cubicBezTo>
                  <a:cubicBezTo>
                    <a:pt x="615" y="1007"/>
                    <a:pt x="622" y="1004"/>
                    <a:pt x="627" y="1002"/>
                  </a:cubicBezTo>
                  <a:cubicBezTo>
                    <a:pt x="630" y="1001"/>
                    <a:pt x="633" y="1000"/>
                    <a:pt x="636" y="999"/>
                  </a:cubicBezTo>
                  <a:cubicBezTo>
                    <a:pt x="638" y="998"/>
                    <a:pt x="640" y="998"/>
                    <a:pt x="642" y="997"/>
                  </a:cubicBezTo>
                  <a:cubicBezTo>
                    <a:pt x="647" y="997"/>
                    <a:pt x="651" y="998"/>
                    <a:pt x="653" y="999"/>
                  </a:cubicBezTo>
                  <a:cubicBezTo>
                    <a:pt x="653" y="1000"/>
                    <a:pt x="654" y="1000"/>
                    <a:pt x="654" y="1001"/>
                  </a:cubicBezTo>
                  <a:cubicBezTo>
                    <a:pt x="654" y="1002"/>
                    <a:pt x="655" y="1003"/>
                    <a:pt x="654" y="1004"/>
                  </a:cubicBezTo>
                  <a:cubicBezTo>
                    <a:pt x="654" y="1008"/>
                    <a:pt x="652" y="1012"/>
                    <a:pt x="648" y="1017"/>
                  </a:cubicBezTo>
                  <a:cubicBezTo>
                    <a:pt x="645" y="1021"/>
                    <a:pt x="641" y="1027"/>
                    <a:pt x="638" y="1033"/>
                  </a:cubicBezTo>
                  <a:cubicBezTo>
                    <a:pt x="623" y="1055"/>
                    <a:pt x="613" y="1079"/>
                    <a:pt x="607" y="1104"/>
                  </a:cubicBezTo>
                  <a:cubicBezTo>
                    <a:pt x="605" y="1110"/>
                    <a:pt x="605" y="1116"/>
                    <a:pt x="604" y="1122"/>
                  </a:cubicBezTo>
                  <a:cubicBezTo>
                    <a:pt x="602" y="1128"/>
                    <a:pt x="602" y="1134"/>
                    <a:pt x="601" y="1140"/>
                  </a:cubicBezTo>
                  <a:cubicBezTo>
                    <a:pt x="601" y="1143"/>
                    <a:pt x="601" y="1146"/>
                    <a:pt x="601" y="1149"/>
                  </a:cubicBezTo>
                  <a:cubicBezTo>
                    <a:pt x="601" y="1152"/>
                    <a:pt x="600" y="1155"/>
                    <a:pt x="600" y="1158"/>
                  </a:cubicBezTo>
                  <a:cubicBezTo>
                    <a:pt x="600" y="1161"/>
                    <a:pt x="600" y="1164"/>
                    <a:pt x="600" y="1167"/>
                  </a:cubicBezTo>
                  <a:cubicBezTo>
                    <a:pt x="600" y="1170"/>
                    <a:pt x="601" y="1172"/>
                    <a:pt x="601" y="1175"/>
                  </a:cubicBezTo>
                  <a:cubicBezTo>
                    <a:pt x="601" y="1181"/>
                    <a:pt x="601" y="1187"/>
                    <a:pt x="602" y="1193"/>
                  </a:cubicBezTo>
                  <a:cubicBezTo>
                    <a:pt x="603" y="1198"/>
                    <a:pt x="604" y="1203"/>
                    <a:pt x="605" y="1208"/>
                  </a:cubicBezTo>
                  <a:cubicBezTo>
                    <a:pt x="607" y="1217"/>
                    <a:pt x="608" y="1225"/>
                    <a:pt x="610" y="1230"/>
                  </a:cubicBezTo>
                  <a:cubicBezTo>
                    <a:pt x="611" y="1234"/>
                    <a:pt x="613" y="1239"/>
                    <a:pt x="614" y="1243"/>
                  </a:cubicBezTo>
                  <a:cubicBezTo>
                    <a:pt x="616" y="1246"/>
                    <a:pt x="618" y="1250"/>
                    <a:pt x="619" y="1254"/>
                  </a:cubicBezTo>
                  <a:cubicBezTo>
                    <a:pt x="622" y="1261"/>
                    <a:pt x="627" y="1267"/>
                    <a:pt x="630" y="1273"/>
                  </a:cubicBezTo>
                  <a:cubicBezTo>
                    <a:pt x="631" y="1274"/>
                    <a:pt x="632" y="1275"/>
                    <a:pt x="634" y="1277"/>
                  </a:cubicBezTo>
                  <a:cubicBezTo>
                    <a:pt x="637" y="1281"/>
                    <a:pt x="637" y="1281"/>
                    <a:pt x="637" y="1281"/>
                  </a:cubicBezTo>
                  <a:cubicBezTo>
                    <a:pt x="639" y="1283"/>
                    <a:pt x="642" y="1286"/>
                    <a:pt x="644" y="1288"/>
                  </a:cubicBezTo>
                  <a:cubicBezTo>
                    <a:pt x="646" y="1291"/>
                    <a:pt x="649" y="1293"/>
                    <a:pt x="652" y="1296"/>
                  </a:cubicBezTo>
                  <a:cubicBezTo>
                    <a:pt x="655" y="1298"/>
                    <a:pt x="657" y="1300"/>
                    <a:pt x="660" y="1303"/>
                  </a:cubicBezTo>
                  <a:cubicBezTo>
                    <a:pt x="659" y="1299"/>
                    <a:pt x="658" y="1296"/>
                    <a:pt x="656" y="1293"/>
                  </a:cubicBezTo>
                  <a:cubicBezTo>
                    <a:pt x="655" y="1289"/>
                    <a:pt x="653" y="1286"/>
                    <a:pt x="652" y="1283"/>
                  </a:cubicBezTo>
                  <a:cubicBezTo>
                    <a:pt x="651" y="1280"/>
                    <a:pt x="650" y="1277"/>
                    <a:pt x="649" y="1274"/>
                  </a:cubicBezTo>
                  <a:cubicBezTo>
                    <a:pt x="647" y="1269"/>
                    <a:pt x="647" y="1269"/>
                    <a:pt x="647" y="1269"/>
                  </a:cubicBezTo>
                  <a:cubicBezTo>
                    <a:pt x="647" y="1268"/>
                    <a:pt x="646" y="1266"/>
                    <a:pt x="646" y="1265"/>
                  </a:cubicBezTo>
                  <a:cubicBezTo>
                    <a:pt x="644" y="1258"/>
                    <a:pt x="641" y="1252"/>
                    <a:pt x="639" y="1245"/>
                  </a:cubicBezTo>
                  <a:cubicBezTo>
                    <a:pt x="638" y="1242"/>
                    <a:pt x="637" y="1239"/>
                    <a:pt x="636" y="1235"/>
                  </a:cubicBezTo>
                  <a:cubicBezTo>
                    <a:pt x="635" y="1231"/>
                    <a:pt x="634" y="1227"/>
                    <a:pt x="632" y="1223"/>
                  </a:cubicBezTo>
                  <a:cubicBezTo>
                    <a:pt x="631" y="1219"/>
                    <a:pt x="630" y="1212"/>
                    <a:pt x="628" y="1204"/>
                  </a:cubicBezTo>
                  <a:cubicBezTo>
                    <a:pt x="627" y="1199"/>
                    <a:pt x="626" y="1195"/>
                    <a:pt x="626" y="1190"/>
                  </a:cubicBezTo>
                  <a:cubicBezTo>
                    <a:pt x="625" y="1185"/>
                    <a:pt x="625" y="1179"/>
                    <a:pt x="624" y="1174"/>
                  </a:cubicBezTo>
                  <a:cubicBezTo>
                    <a:pt x="624" y="1171"/>
                    <a:pt x="624" y="1169"/>
                    <a:pt x="624" y="1167"/>
                  </a:cubicBezTo>
                  <a:cubicBezTo>
                    <a:pt x="624" y="1164"/>
                    <a:pt x="624" y="1161"/>
                    <a:pt x="624" y="1159"/>
                  </a:cubicBezTo>
                  <a:cubicBezTo>
                    <a:pt x="624" y="1156"/>
                    <a:pt x="624" y="1153"/>
                    <a:pt x="624" y="1151"/>
                  </a:cubicBezTo>
                  <a:cubicBezTo>
                    <a:pt x="624" y="1148"/>
                    <a:pt x="625" y="1145"/>
                    <a:pt x="625" y="1142"/>
                  </a:cubicBezTo>
                  <a:cubicBezTo>
                    <a:pt x="625" y="1137"/>
                    <a:pt x="626" y="1131"/>
                    <a:pt x="627" y="1126"/>
                  </a:cubicBezTo>
                  <a:cubicBezTo>
                    <a:pt x="628" y="1120"/>
                    <a:pt x="629" y="1115"/>
                    <a:pt x="630" y="1109"/>
                  </a:cubicBezTo>
                  <a:cubicBezTo>
                    <a:pt x="635" y="1087"/>
                    <a:pt x="644" y="1065"/>
                    <a:pt x="657" y="1045"/>
                  </a:cubicBezTo>
                  <a:cubicBezTo>
                    <a:pt x="661" y="1040"/>
                    <a:pt x="664" y="1036"/>
                    <a:pt x="668" y="1030"/>
                  </a:cubicBezTo>
                  <a:cubicBezTo>
                    <a:pt x="672" y="1024"/>
                    <a:pt x="676" y="1018"/>
                    <a:pt x="678" y="1008"/>
                  </a:cubicBezTo>
                  <a:cubicBezTo>
                    <a:pt x="678" y="1004"/>
                    <a:pt x="678" y="998"/>
                    <a:pt x="676" y="993"/>
                  </a:cubicBezTo>
                  <a:cubicBezTo>
                    <a:pt x="674" y="988"/>
                    <a:pt x="671" y="983"/>
                    <a:pt x="666" y="980"/>
                  </a:cubicBezTo>
                  <a:cubicBezTo>
                    <a:pt x="662" y="977"/>
                    <a:pt x="657" y="975"/>
                    <a:pt x="653" y="975"/>
                  </a:cubicBezTo>
                  <a:cubicBezTo>
                    <a:pt x="648" y="974"/>
                    <a:pt x="644" y="974"/>
                    <a:pt x="640" y="974"/>
                  </a:cubicBezTo>
                  <a:cubicBezTo>
                    <a:pt x="636" y="974"/>
                    <a:pt x="632" y="975"/>
                    <a:pt x="628" y="977"/>
                  </a:cubicBezTo>
                  <a:cubicBezTo>
                    <a:pt x="625" y="978"/>
                    <a:pt x="621" y="979"/>
                    <a:pt x="618" y="980"/>
                  </a:cubicBezTo>
                  <a:cubicBezTo>
                    <a:pt x="612" y="983"/>
                    <a:pt x="607" y="985"/>
                    <a:pt x="603" y="986"/>
                  </a:cubicBezTo>
                  <a:cubicBezTo>
                    <a:pt x="599" y="986"/>
                    <a:pt x="595" y="986"/>
                    <a:pt x="591" y="984"/>
                  </a:cubicBezTo>
                  <a:cubicBezTo>
                    <a:pt x="587" y="983"/>
                    <a:pt x="584" y="980"/>
                    <a:pt x="580" y="976"/>
                  </a:cubicBezTo>
                  <a:cubicBezTo>
                    <a:pt x="574" y="969"/>
                    <a:pt x="570" y="958"/>
                    <a:pt x="568" y="948"/>
                  </a:cubicBezTo>
                  <a:cubicBezTo>
                    <a:pt x="566" y="937"/>
                    <a:pt x="566" y="925"/>
                    <a:pt x="565" y="912"/>
                  </a:cubicBezTo>
                  <a:cubicBezTo>
                    <a:pt x="565" y="900"/>
                    <a:pt x="563" y="886"/>
                    <a:pt x="558" y="874"/>
                  </a:cubicBezTo>
                  <a:cubicBezTo>
                    <a:pt x="552" y="861"/>
                    <a:pt x="545" y="851"/>
                    <a:pt x="539" y="841"/>
                  </a:cubicBezTo>
                  <a:cubicBezTo>
                    <a:pt x="532" y="832"/>
                    <a:pt x="526" y="823"/>
                    <a:pt x="521" y="815"/>
                  </a:cubicBezTo>
                  <a:cubicBezTo>
                    <a:pt x="519" y="811"/>
                    <a:pt x="517" y="807"/>
                    <a:pt x="516" y="803"/>
                  </a:cubicBezTo>
                  <a:cubicBezTo>
                    <a:pt x="530" y="798"/>
                    <a:pt x="542" y="793"/>
                    <a:pt x="559" y="783"/>
                  </a:cubicBezTo>
                  <a:cubicBezTo>
                    <a:pt x="562" y="781"/>
                    <a:pt x="566" y="779"/>
                    <a:pt x="571" y="776"/>
                  </a:cubicBezTo>
                  <a:cubicBezTo>
                    <a:pt x="574" y="775"/>
                    <a:pt x="577" y="774"/>
                    <a:pt x="580" y="772"/>
                  </a:cubicBezTo>
                  <a:cubicBezTo>
                    <a:pt x="581" y="771"/>
                    <a:pt x="583" y="770"/>
                    <a:pt x="584" y="770"/>
                  </a:cubicBezTo>
                  <a:cubicBezTo>
                    <a:pt x="586" y="769"/>
                    <a:pt x="588" y="768"/>
                    <a:pt x="590" y="767"/>
                  </a:cubicBezTo>
                  <a:cubicBezTo>
                    <a:pt x="594" y="765"/>
                    <a:pt x="598" y="763"/>
                    <a:pt x="602" y="761"/>
                  </a:cubicBezTo>
                  <a:cubicBezTo>
                    <a:pt x="611" y="758"/>
                    <a:pt x="619" y="754"/>
                    <a:pt x="628" y="751"/>
                  </a:cubicBezTo>
                  <a:cubicBezTo>
                    <a:pt x="646" y="744"/>
                    <a:pt x="664" y="738"/>
                    <a:pt x="684" y="733"/>
                  </a:cubicBezTo>
                  <a:cubicBezTo>
                    <a:pt x="694" y="730"/>
                    <a:pt x="703" y="729"/>
                    <a:pt x="709" y="732"/>
                  </a:cubicBezTo>
                  <a:cubicBezTo>
                    <a:pt x="712" y="734"/>
                    <a:pt x="715" y="737"/>
                    <a:pt x="718" y="741"/>
                  </a:cubicBezTo>
                  <a:cubicBezTo>
                    <a:pt x="719" y="743"/>
                    <a:pt x="721" y="745"/>
                    <a:pt x="723" y="748"/>
                  </a:cubicBezTo>
                  <a:cubicBezTo>
                    <a:pt x="725" y="750"/>
                    <a:pt x="727" y="752"/>
                    <a:pt x="729" y="754"/>
                  </a:cubicBezTo>
                  <a:cubicBezTo>
                    <a:pt x="745" y="771"/>
                    <a:pt x="766" y="783"/>
                    <a:pt x="788" y="788"/>
                  </a:cubicBezTo>
                  <a:cubicBezTo>
                    <a:pt x="800" y="791"/>
                    <a:pt x="811" y="792"/>
                    <a:pt x="823" y="792"/>
                  </a:cubicBezTo>
                  <a:cubicBezTo>
                    <a:pt x="835" y="791"/>
                    <a:pt x="846" y="788"/>
                    <a:pt x="857" y="785"/>
                  </a:cubicBezTo>
                  <a:cubicBezTo>
                    <a:pt x="867" y="781"/>
                    <a:pt x="877" y="778"/>
                    <a:pt x="887" y="775"/>
                  </a:cubicBezTo>
                  <a:cubicBezTo>
                    <a:pt x="897" y="773"/>
                    <a:pt x="906" y="772"/>
                    <a:pt x="916" y="774"/>
                  </a:cubicBezTo>
                  <a:cubicBezTo>
                    <a:pt x="925" y="776"/>
                    <a:pt x="934" y="779"/>
                    <a:pt x="943" y="783"/>
                  </a:cubicBezTo>
                  <a:cubicBezTo>
                    <a:pt x="952" y="787"/>
                    <a:pt x="961" y="792"/>
                    <a:pt x="970" y="796"/>
                  </a:cubicBezTo>
                  <a:cubicBezTo>
                    <a:pt x="1005" y="813"/>
                    <a:pt x="1037" y="829"/>
                    <a:pt x="1068" y="838"/>
                  </a:cubicBezTo>
                  <a:cubicBezTo>
                    <a:pt x="1083" y="843"/>
                    <a:pt x="1097" y="845"/>
                    <a:pt x="1110" y="846"/>
                  </a:cubicBezTo>
                  <a:cubicBezTo>
                    <a:pt x="1113" y="846"/>
                    <a:pt x="1116" y="846"/>
                    <a:pt x="1119" y="847"/>
                  </a:cubicBezTo>
                  <a:cubicBezTo>
                    <a:pt x="1122" y="847"/>
                    <a:pt x="1125" y="847"/>
                    <a:pt x="1128" y="846"/>
                  </a:cubicBezTo>
                  <a:cubicBezTo>
                    <a:pt x="1134" y="846"/>
                    <a:pt x="1139" y="846"/>
                    <a:pt x="1143" y="845"/>
                  </a:cubicBezTo>
                  <a:cubicBezTo>
                    <a:pt x="1148" y="845"/>
                    <a:pt x="1152" y="844"/>
                    <a:pt x="1155" y="843"/>
                  </a:cubicBezTo>
                  <a:cubicBezTo>
                    <a:pt x="1157" y="843"/>
                    <a:pt x="1159" y="842"/>
                    <a:pt x="1160" y="842"/>
                  </a:cubicBezTo>
                  <a:cubicBezTo>
                    <a:pt x="1162" y="841"/>
                    <a:pt x="1163" y="841"/>
                    <a:pt x="1164" y="841"/>
                  </a:cubicBezTo>
                  <a:cubicBezTo>
                    <a:pt x="1169" y="839"/>
                    <a:pt x="1171" y="839"/>
                    <a:pt x="1171" y="839"/>
                  </a:cubicBezTo>
                  <a:cubicBezTo>
                    <a:pt x="1171" y="839"/>
                    <a:pt x="1172" y="838"/>
                    <a:pt x="1173" y="838"/>
                  </a:cubicBezTo>
                  <a:cubicBezTo>
                    <a:pt x="1174" y="838"/>
                    <a:pt x="1176" y="837"/>
                    <a:pt x="1178" y="836"/>
                  </a:cubicBezTo>
                  <a:cubicBezTo>
                    <a:pt x="1183" y="835"/>
                    <a:pt x="1189" y="832"/>
                    <a:pt x="1197" y="828"/>
                  </a:cubicBezTo>
                  <a:cubicBezTo>
                    <a:pt x="1205" y="824"/>
                    <a:pt x="1215" y="820"/>
                    <a:pt x="1226" y="814"/>
                  </a:cubicBezTo>
                  <a:cubicBezTo>
                    <a:pt x="1237" y="808"/>
                    <a:pt x="1249" y="802"/>
                    <a:pt x="1263" y="796"/>
                  </a:cubicBezTo>
                  <a:cubicBezTo>
                    <a:pt x="1276" y="790"/>
                    <a:pt x="1291" y="784"/>
                    <a:pt x="1308" y="782"/>
                  </a:cubicBezTo>
                  <a:cubicBezTo>
                    <a:pt x="1316" y="782"/>
                    <a:pt x="1325" y="781"/>
                    <a:pt x="1333" y="782"/>
                  </a:cubicBezTo>
                  <a:cubicBezTo>
                    <a:pt x="1342" y="784"/>
                    <a:pt x="1351" y="786"/>
                    <a:pt x="1359" y="789"/>
                  </a:cubicBezTo>
                  <a:cubicBezTo>
                    <a:pt x="1377" y="795"/>
                    <a:pt x="1395" y="804"/>
                    <a:pt x="1415" y="813"/>
                  </a:cubicBezTo>
                  <a:cubicBezTo>
                    <a:pt x="1424" y="817"/>
                    <a:pt x="1434" y="821"/>
                    <a:pt x="1445" y="824"/>
                  </a:cubicBezTo>
                  <a:cubicBezTo>
                    <a:pt x="1456" y="827"/>
                    <a:pt x="1467" y="830"/>
                    <a:pt x="1479" y="829"/>
                  </a:cubicBezTo>
                  <a:cubicBezTo>
                    <a:pt x="1481" y="830"/>
                    <a:pt x="1483" y="831"/>
                    <a:pt x="1485" y="832"/>
                  </a:cubicBezTo>
                  <a:cubicBezTo>
                    <a:pt x="1489" y="834"/>
                    <a:pt x="1493" y="836"/>
                    <a:pt x="1496" y="839"/>
                  </a:cubicBezTo>
                  <a:cubicBezTo>
                    <a:pt x="1497" y="841"/>
                    <a:pt x="1499" y="842"/>
                    <a:pt x="1500" y="844"/>
                  </a:cubicBezTo>
                  <a:cubicBezTo>
                    <a:pt x="1501" y="847"/>
                    <a:pt x="1503" y="850"/>
                    <a:pt x="1504" y="857"/>
                  </a:cubicBezTo>
                  <a:cubicBezTo>
                    <a:pt x="1505" y="862"/>
                    <a:pt x="1506" y="870"/>
                    <a:pt x="1510" y="877"/>
                  </a:cubicBezTo>
                  <a:cubicBezTo>
                    <a:pt x="1513" y="884"/>
                    <a:pt x="1519" y="891"/>
                    <a:pt x="1524" y="897"/>
                  </a:cubicBezTo>
                  <a:cubicBezTo>
                    <a:pt x="1530" y="902"/>
                    <a:pt x="1537" y="906"/>
                    <a:pt x="1542" y="909"/>
                  </a:cubicBezTo>
                  <a:cubicBezTo>
                    <a:pt x="1546" y="911"/>
                    <a:pt x="1550" y="912"/>
                    <a:pt x="1550" y="912"/>
                  </a:cubicBezTo>
                  <a:cubicBezTo>
                    <a:pt x="1550" y="912"/>
                    <a:pt x="1552" y="913"/>
                    <a:pt x="1556" y="914"/>
                  </a:cubicBezTo>
                  <a:cubicBezTo>
                    <a:pt x="1560" y="915"/>
                    <a:pt x="1566" y="916"/>
                    <a:pt x="1571" y="918"/>
                  </a:cubicBezTo>
                  <a:cubicBezTo>
                    <a:pt x="1576" y="920"/>
                    <a:pt x="1581" y="923"/>
                    <a:pt x="1585" y="927"/>
                  </a:cubicBezTo>
                  <a:cubicBezTo>
                    <a:pt x="1590" y="931"/>
                    <a:pt x="1594" y="936"/>
                    <a:pt x="1598" y="940"/>
                  </a:cubicBezTo>
                  <a:cubicBezTo>
                    <a:pt x="1610" y="953"/>
                    <a:pt x="1617" y="962"/>
                    <a:pt x="1621" y="967"/>
                  </a:cubicBezTo>
                  <a:cubicBezTo>
                    <a:pt x="1635" y="985"/>
                    <a:pt x="1645" y="995"/>
                    <a:pt x="1659" y="1009"/>
                  </a:cubicBezTo>
                  <a:cubicBezTo>
                    <a:pt x="1653" y="989"/>
                    <a:pt x="1648" y="976"/>
                    <a:pt x="1633" y="957"/>
                  </a:cubicBezTo>
                  <a:cubicBezTo>
                    <a:pt x="1629" y="952"/>
                    <a:pt x="1622" y="943"/>
                    <a:pt x="1610" y="929"/>
                  </a:cubicBezTo>
                  <a:cubicBezTo>
                    <a:pt x="1606" y="925"/>
                    <a:pt x="1601" y="920"/>
                    <a:pt x="1596" y="915"/>
                  </a:cubicBezTo>
                  <a:cubicBezTo>
                    <a:pt x="1590" y="911"/>
                    <a:pt x="1583" y="906"/>
                    <a:pt x="1576" y="904"/>
                  </a:cubicBezTo>
                  <a:cubicBezTo>
                    <a:pt x="1570" y="901"/>
                    <a:pt x="1564" y="900"/>
                    <a:pt x="1560" y="899"/>
                  </a:cubicBezTo>
                  <a:cubicBezTo>
                    <a:pt x="1557" y="898"/>
                    <a:pt x="1554" y="897"/>
                    <a:pt x="1554" y="897"/>
                  </a:cubicBezTo>
                  <a:cubicBezTo>
                    <a:pt x="1554" y="897"/>
                    <a:pt x="1552" y="896"/>
                    <a:pt x="1548" y="895"/>
                  </a:cubicBezTo>
                  <a:cubicBezTo>
                    <a:pt x="1545" y="893"/>
                    <a:pt x="1540" y="890"/>
                    <a:pt x="1535" y="886"/>
                  </a:cubicBezTo>
                  <a:cubicBezTo>
                    <a:pt x="1531" y="881"/>
                    <a:pt x="1527" y="876"/>
                    <a:pt x="1524" y="870"/>
                  </a:cubicBezTo>
                  <a:cubicBezTo>
                    <a:pt x="1521" y="864"/>
                    <a:pt x="1520" y="859"/>
                    <a:pt x="1519" y="854"/>
                  </a:cubicBezTo>
                  <a:cubicBezTo>
                    <a:pt x="1518" y="847"/>
                    <a:pt x="1516" y="841"/>
                    <a:pt x="1513" y="837"/>
                  </a:cubicBezTo>
                  <a:cubicBezTo>
                    <a:pt x="1511" y="832"/>
                    <a:pt x="1509" y="830"/>
                    <a:pt x="1507" y="828"/>
                  </a:cubicBezTo>
                  <a:cubicBezTo>
                    <a:pt x="1506" y="827"/>
                    <a:pt x="1504" y="826"/>
                    <a:pt x="1503" y="825"/>
                  </a:cubicBezTo>
                  <a:cubicBezTo>
                    <a:pt x="1507" y="824"/>
                    <a:pt x="1510" y="822"/>
                    <a:pt x="1514" y="821"/>
                  </a:cubicBezTo>
                  <a:cubicBezTo>
                    <a:pt x="1519" y="819"/>
                    <a:pt x="1524" y="816"/>
                    <a:pt x="1528" y="814"/>
                  </a:cubicBezTo>
                  <a:cubicBezTo>
                    <a:pt x="1533" y="812"/>
                    <a:pt x="1538" y="811"/>
                    <a:pt x="1542" y="811"/>
                  </a:cubicBezTo>
                  <a:cubicBezTo>
                    <a:pt x="1546" y="810"/>
                    <a:pt x="1549" y="811"/>
                    <a:pt x="1552" y="813"/>
                  </a:cubicBezTo>
                  <a:cubicBezTo>
                    <a:pt x="1555" y="815"/>
                    <a:pt x="1558" y="819"/>
                    <a:pt x="1562" y="824"/>
                  </a:cubicBezTo>
                  <a:cubicBezTo>
                    <a:pt x="1570" y="833"/>
                    <a:pt x="1581" y="840"/>
                    <a:pt x="1592" y="844"/>
                  </a:cubicBezTo>
                  <a:cubicBezTo>
                    <a:pt x="1604" y="847"/>
                    <a:pt x="1615" y="849"/>
                    <a:pt x="1627" y="848"/>
                  </a:cubicBezTo>
                  <a:cubicBezTo>
                    <a:pt x="1638" y="848"/>
                    <a:pt x="1649" y="846"/>
                    <a:pt x="1659" y="844"/>
                  </a:cubicBezTo>
                  <a:cubicBezTo>
                    <a:pt x="1670" y="842"/>
                    <a:pt x="1680" y="839"/>
                    <a:pt x="1689" y="835"/>
                  </a:cubicBezTo>
                  <a:cubicBezTo>
                    <a:pt x="1694" y="834"/>
                    <a:pt x="1699" y="832"/>
                    <a:pt x="1703" y="830"/>
                  </a:cubicBezTo>
                  <a:cubicBezTo>
                    <a:pt x="1708" y="829"/>
                    <a:pt x="1712" y="828"/>
                    <a:pt x="1716" y="826"/>
                  </a:cubicBezTo>
                  <a:cubicBezTo>
                    <a:pt x="1731" y="821"/>
                    <a:pt x="1743" y="819"/>
                    <a:pt x="1749" y="818"/>
                  </a:cubicBezTo>
                  <a:cubicBezTo>
                    <a:pt x="1760" y="816"/>
                    <a:pt x="1769" y="815"/>
                    <a:pt x="1777" y="814"/>
                  </a:cubicBezTo>
                  <a:cubicBezTo>
                    <a:pt x="1786" y="814"/>
                    <a:pt x="1794" y="813"/>
                    <a:pt x="1804" y="815"/>
                  </a:cubicBezTo>
                  <a:cubicBezTo>
                    <a:pt x="1796" y="809"/>
                    <a:pt x="1788" y="805"/>
                    <a:pt x="1778" y="80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1" name="Google Shape;271;p19"/>
            <p:cNvGrpSpPr/>
            <p:nvPr/>
          </p:nvGrpSpPr>
          <p:grpSpPr>
            <a:xfrm>
              <a:off x="-1380215" y="-730896"/>
              <a:ext cx="2325645" cy="3264161"/>
              <a:chOff x="-1308077" y="-1199547"/>
              <a:chExt cx="3005098" cy="4059397"/>
            </a:xfrm>
          </p:grpSpPr>
          <p:sp>
            <p:nvSpPr>
              <p:cNvPr id="272" name="Google Shape;272;p19"/>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9"/>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9"/>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19"/>
            <p:cNvSpPr/>
            <p:nvPr/>
          </p:nvSpPr>
          <p:spPr>
            <a:xfrm>
              <a:off x="-376726" y="-1898028"/>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6" name="Google Shape;276;p19"/>
            <p:cNvGrpSpPr/>
            <p:nvPr/>
          </p:nvGrpSpPr>
          <p:grpSpPr>
            <a:xfrm>
              <a:off x="7063340" y="-994600"/>
              <a:ext cx="1978961" cy="4172402"/>
              <a:chOff x="7522715" y="-1035425"/>
              <a:chExt cx="1978961" cy="4172402"/>
            </a:xfrm>
          </p:grpSpPr>
          <p:sp>
            <p:nvSpPr>
              <p:cNvPr id="277" name="Google Shape;277;p19"/>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9"/>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9" name="Google Shape;279;p19"/>
            <p:cNvGrpSpPr/>
            <p:nvPr/>
          </p:nvGrpSpPr>
          <p:grpSpPr>
            <a:xfrm flipH="1">
              <a:off x="5083258" y="-3643956"/>
              <a:ext cx="2439465" cy="5143320"/>
              <a:chOff x="7522715" y="-1035425"/>
              <a:chExt cx="1978961" cy="4172402"/>
            </a:xfrm>
          </p:grpSpPr>
          <p:sp>
            <p:nvSpPr>
              <p:cNvPr id="280" name="Google Shape;280;p19"/>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9"/>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36"/>
        <p:cNvGrpSpPr/>
        <p:nvPr/>
      </p:nvGrpSpPr>
      <p:grpSpPr>
        <a:xfrm>
          <a:off x="0" y="0"/>
          <a:ext cx="0" cy="0"/>
          <a:chOff x="0" y="0"/>
          <a:chExt cx="0" cy="0"/>
        </a:xfrm>
      </p:grpSpPr>
      <p:pic>
        <p:nvPicPr>
          <p:cNvPr id="337" name="Google Shape;337;p23"/>
          <p:cNvPicPr preferRelativeResize="0"/>
          <p:nvPr/>
        </p:nvPicPr>
        <p:blipFill>
          <a:blip r:embed="rId2">
            <a:alphaModFix amt="40000"/>
          </a:blip>
          <a:stretch>
            <a:fillRect/>
          </a:stretch>
        </p:blipFill>
        <p:spPr>
          <a:xfrm>
            <a:off x="0" y="-12055"/>
            <a:ext cx="9144003" cy="5143501"/>
          </a:xfrm>
          <a:prstGeom prst="rect">
            <a:avLst/>
          </a:prstGeom>
          <a:noFill/>
          <a:ln>
            <a:noFill/>
          </a:ln>
        </p:spPr>
      </p:pic>
      <p:sp>
        <p:nvSpPr>
          <p:cNvPr id="338" name="Google Shape;33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9" name="Google Shape;339;p23"/>
          <p:cNvSpPr txBox="1">
            <a:spLocks noGrp="1"/>
          </p:cNvSpPr>
          <p:nvPr>
            <p:ph type="subTitle" idx="1"/>
          </p:nvPr>
        </p:nvSpPr>
        <p:spPr>
          <a:xfrm>
            <a:off x="4495670" y="1505700"/>
            <a:ext cx="3028500" cy="27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23"/>
          <p:cNvSpPr txBox="1">
            <a:spLocks noGrp="1"/>
          </p:cNvSpPr>
          <p:nvPr>
            <p:ph type="subTitle" idx="2"/>
          </p:nvPr>
        </p:nvSpPr>
        <p:spPr>
          <a:xfrm>
            <a:off x="922875" y="1505700"/>
            <a:ext cx="3028500" cy="271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341" name="Google Shape;341;p23"/>
          <p:cNvCxnSpPr/>
          <p:nvPr/>
        </p:nvCxnSpPr>
        <p:spPr>
          <a:xfrm>
            <a:off x="-271325" y="4713425"/>
            <a:ext cx="9553800" cy="0"/>
          </a:xfrm>
          <a:prstGeom prst="straightConnector1">
            <a:avLst/>
          </a:prstGeom>
          <a:noFill/>
          <a:ln w="9525" cap="flat" cmpd="sng">
            <a:solidFill>
              <a:schemeClr val="dk1"/>
            </a:solidFill>
            <a:prstDash val="solid"/>
            <a:round/>
            <a:headEnd type="none" w="med" len="med"/>
            <a:tailEnd type="none" w="med" len="med"/>
          </a:ln>
        </p:spPr>
      </p:cxnSp>
      <p:grpSp>
        <p:nvGrpSpPr>
          <p:cNvPr id="342" name="Google Shape;342;p23"/>
          <p:cNvGrpSpPr/>
          <p:nvPr/>
        </p:nvGrpSpPr>
        <p:grpSpPr>
          <a:xfrm>
            <a:off x="-1883665" y="-559175"/>
            <a:ext cx="11931091" cy="5432890"/>
            <a:chOff x="-1883665" y="-559175"/>
            <a:chExt cx="11931091" cy="5432890"/>
          </a:xfrm>
        </p:grpSpPr>
        <p:grpSp>
          <p:nvGrpSpPr>
            <p:cNvPr id="343" name="Google Shape;343;p23"/>
            <p:cNvGrpSpPr/>
            <p:nvPr/>
          </p:nvGrpSpPr>
          <p:grpSpPr>
            <a:xfrm>
              <a:off x="-1883665" y="1609554"/>
              <a:ext cx="2325645" cy="3264161"/>
              <a:chOff x="-1308077" y="-1199547"/>
              <a:chExt cx="3005098" cy="4059397"/>
            </a:xfrm>
          </p:grpSpPr>
          <p:sp>
            <p:nvSpPr>
              <p:cNvPr id="344" name="Google Shape;344;p23"/>
              <p:cNvSpPr/>
              <p:nvPr/>
            </p:nvSpPr>
            <p:spPr>
              <a:xfrm>
                <a:off x="-1308077" y="-1199547"/>
                <a:ext cx="3005098" cy="4059397"/>
              </a:xfrm>
              <a:custGeom>
                <a:avLst/>
                <a:gdLst/>
                <a:ahLst/>
                <a:cxnLst/>
                <a:rect l="l" t="t" r="r" b="b"/>
                <a:pathLst>
                  <a:path w="1963" h="2652" extrusionOk="0">
                    <a:moveTo>
                      <a:pt x="1908" y="1412"/>
                    </a:moveTo>
                    <a:cubicBezTo>
                      <a:pt x="1901" y="1411"/>
                      <a:pt x="1888" y="1409"/>
                      <a:pt x="1873" y="1406"/>
                    </a:cubicBezTo>
                    <a:cubicBezTo>
                      <a:pt x="1857" y="1404"/>
                      <a:pt x="1841" y="1402"/>
                      <a:pt x="1825" y="1399"/>
                    </a:cubicBezTo>
                    <a:cubicBezTo>
                      <a:pt x="1808" y="1396"/>
                      <a:pt x="1791" y="1393"/>
                      <a:pt x="1776" y="1386"/>
                    </a:cubicBezTo>
                    <a:cubicBezTo>
                      <a:pt x="1768" y="1383"/>
                      <a:pt x="1761" y="1379"/>
                      <a:pt x="1755" y="1374"/>
                    </a:cubicBezTo>
                    <a:cubicBezTo>
                      <a:pt x="1748" y="1369"/>
                      <a:pt x="1743" y="1363"/>
                      <a:pt x="1739" y="1356"/>
                    </a:cubicBezTo>
                    <a:cubicBezTo>
                      <a:pt x="1730" y="1341"/>
                      <a:pt x="1725" y="1323"/>
                      <a:pt x="1714" y="1307"/>
                    </a:cubicBezTo>
                    <a:cubicBezTo>
                      <a:pt x="1708" y="1299"/>
                      <a:pt x="1700" y="1292"/>
                      <a:pt x="1691" y="1287"/>
                    </a:cubicBezTo>
                    <a:cubicBezTo>
                      <a:pt x="1682" y="1283"/>
                      <a:pt x="1673" y="1281"/>
                      <a:pt x="1665" y="1278"/>
                    </a:cubicBezTo>
                    <a:cubicBezTo>
                      <a:pt x="1656" y="1276"/>
                      <a:pt x="1649" y="1274"/>
                      <a:pt x="1642" y="1270"/>
                    </a:cubicBezTo>
                    <a:cubicBezTo>
                      <a:pt x="1635" y="1267"/>
                      <a:pt x="1629" y="1262"/>
                      <a:pt x="1623" y="1257"/>
                    </a:cubicBezTo>
                    <a:cubicBezTo>
                      <a:pt x="1612" y="1247"/>
                      <a:pt x="1604" y="1235"/>
                      <a:pt x="1597" y="1223"/>
                    </a:cubicBezTo>
                    <a:cubicBezTo>
                      <a:pt x="1590" y="1210"/>
                      <a:pt x="1585" y="1198"/>
                      <a:pt x="1581" y="1186"/>
                    </a:cubicBezTo>
                    <a:cubicBezTo>
                      <a:pt x="1577" y="1175"/>
                      <a:pt x="1573" y="1164"/>
                      <a:pt x="1569" y="1154"/>
                    </a:cubicBezTo>
                    <a:cubicBezTo>
                      <a:pt x="1566" y="1145"/>
                      <a:pt x="1562" y="1136"/>
                      <a:pt x="1559" y="1129"/>
                    </a:cubicBezTo>
                    <a:cubicBezTo>
                      <a:pt x="1553" y="1116"/>
                      <a:pt x="1549" y="1108"/>
                      <a:pt x="1549" y="1108"/>
                    </a:cubicBezTo>
                    <a:cubicBezTo>
                      <a:pt x="1549" y="1108"/>
                      <a:pt x="1548" y="1107"/>
                      <a:pt x="1546" y="1103"/>
                    </a:cubicBezTo>
                    <a:cubicBezTo>
                      <a:pt x="1544" y="1100"/>
                      <a:pt x="1541" y="1095"/>
                      <a:pt x="1536" y="1089"/>
                    </a:cubicBezTo>
                    <a:cubicBezTo>
                      <a:pt x="1531" y="1083"/>
                      <a:pt x="1525" y="1076"/>
                      <a:pt x="1516" y="1069"/>
                    </a:cubicBezTo>
                    <a:cubicBezTo>
                      <a:pt x="1512" y="1065"/>
                      <a:pt x="1507" y="1062"/>
                      <a:pt x="1502" y="1059"/>
                    </a:cubicBezTo>
                    <a:cubicBezTo>
                      <a:pt x="1499" y="1057"/>
                      <a:pt x="1497" y="1056"/>
                      <a:pt x="1494" y="1054"/>
                    </a:cubicBezTo>
                    <a:cubicBezTo>
                      <a:pt x="1491" y="1053"/>
                      <a:pt x="1488" y="1052"/>
                      <a:pt x="1485" y="1050"/>
                    </a:cubicBezTo>
                    <a:cubicBezTo>
                      <a:pt x="1472" y="1045"/>
                      <a:pt x="1458" y="1042"/>
                      <a:pt x="1443" y="1040"/>
                    </a:cubicBezTo>
                    <a:cubicBezTo>
                      <a:pt x="1428" y="1038"/>
                      <a:pt x="1412" y="1037"/>
                      <a:pt x="1396" y="1037"/>
                    </a:cubicBezTo>
                    <a:cubicBezTo>
                      <a:pt x="1380" y="1038"/>
                      <a:pt x="1362" y="1039"/>
                      <a:pt x="1345" y="1040"/>
                    </a:cubicBezTo>
                    <a:cubicBezTo>
                      <a:pt x="1328" y="1041"/>
                      <a:pt x="1311" y="1042"/>
                      <a:pt x="1293" y="1041"/>
                    </a:cubicBezTo>
                    <a:cubicBezTo>
                      <a:pt x="1276" y="1041"/>
                      <a:pt x="1258" y="1039"/>
                      <a:pt x="1242" y="1034"/>
                    </a:cubicBezTo>
                    <a:cubicBezTo>
                      <a:pt x="1225" y="1029"/>
                      <a:pt x="1210" y="1021"/>
                      <a:pt x="1198" y="1010"/>
                    </a:cubicBezTo>
                    <a:cubicBezTo>
                      <a:pt x="1186" y="998"/>
                      <a:pt x="1177" y="984"/>
                      <a:pt x="1169" y="969"/>
                    </a:cubicBezTo>
                    <a:cubicBezTo>
                      <a:pt x="1161" y="955"/>
                      <a:pt x="1154" y="940"/>
                      <a:pt x="1145" y="926"/>
                    </a:cubicBezTo>
                    <a:cubicBezTo>
                      <a:pt x="1141" y="919"/>
                      <a:pt x="1137" y="912"/>
                      <a:pt x="1132" y="906"/>
                    </a:cubicBezTo>
                    <a:cubicBezTo>
                      <a:pt x="1130" y="902"/>
                      <a:pt x="1128" y="899"/>
                      <a:pt x="1126" y="896"/>
                    </a:cubicBezTo>
                    <a:cubicBezTo>
                      <a:pt x="1124" y="894"/>
                      <a:pt x="1122" y="891"/>
                      <a:pt x="1120" y="888"/>
                    </a:cubicBezTo>
                    <a:cubicBezTo>
                      <a:pt x="1117" y="886"/>
                      <a:pt x="1115" y="883"/>
                      <a:pt x="1113" y="881"/>
                    </a:cubicBezTo>
                    <a:cubicBezTo>
                      <a:pt x="1109" y="876"/>
                      <a:pt x="1106" y="872"/>
                      <a:pt x="1103" y="870"/>
                    </a:cubicBezTo>
                    <a:cubicBezTo>
                      <a:pt x="1095" y="861"/>
                      <a:pt x="1087" y="855"/>
                      <a:pt x="1079" y="850"/>
                    </a:cubicBezTo>
                    <a:cubicBezTo>
                      <a:pt x="1078" y="849"/>
                      <a:pt x="1077" y="848"/>
                      <a:pt x="1075" y="847"/>
                    </a:cubicBezTo>
                    <a:cubicBezTo>
                      <a:pt x="1075" y="847"/>
                      <a:pt x="1075" y="847"/>
                      <a:pt x="1075" y="846"/>
                    </a:cubicBezTo>
                    <a:cubicBezTo>
                      <a:pt x="1073" y="836"/>
                      <a:pt x="1069" y="825"/>
                      <a:pt x="1062" y="815"/>
                    </a:cubicBezTo>
                    <a:cubicBezTo>
                      <a:pt x="1056" y="805"/>
                      <a:pt x="1046" y="796"/>
                      <a:pt x="1035" y="789"/>
                    </a:cubicBezTo>
                    <a:cubicBezTo>
                      <a:pt x="1011" y="773"/>
                      <a:pt x="981" y="769"/>
                      <a:pt x="951" y="769"/>
                    </a:cubicBezTo>
                    <a:cubicBezTo>
                      <a:pt x="936" y="769"/>
                      <a:pt x="921" y="770"/>
                      <a:pt x="905" y="772"/>
                    </a:cubicBezTo>
                    <a:cubicBezTo>
                      <a:pt x="890" y="773"/>
                      <a:pt x="873" y="775"/>
                      <a:pt x="857" y="778"/>
                    </a:cubicBezTo>
                    <a:cubicBezTo>
                      <a:pt x="840" y="780"/>
                      <a:pt x="823" y="783"/>
                      <a:pt x="805" y="787"/>
                    </a:cubicBezTo>
                    <a:cubicBezTo>
                      <a:pt x="796" y="789"/>
                      <a:pt x="788" y="791"/>
                      <a:pt x="779" y="794"/>
                    </a:cubicBezTo>
                    <a:cubicBezTo>
                      <a:pt x="770" y="796"/>
                      <a:pt x="762" y="798"/>
                      <a:pt x="753" y="800"/>
                    </a:cubicBezTo>
                    <a:cubicBezTo>
                      <a:pt x="745" y="802"/>
                      <a:pt x="736" y="803"/>
                      <a:pt x="728" y="803"/>
                    </a:cubicBezTo>
                    <a:cubicBezTo>
                      <a:pt x="720" y="804"/>
                      <a:pt x="712" y="803"/>
                      <a:pt x="705" y="801"/>
                    </a:cubicBezTo>
                    <a:cubicBezTo>
                      <a:pt x="698" y="799"/>
                      <a:pt x="692" y="796"/>
                      <a:pt x="688" y="791"/>
                    </a:cubicBezTo>
                    <a:cubicBezTo>
                      <a:pt x="686" y="789"/>
                      <a:pt x="684" y="786"/>
                      <a:pt x="683" y="783"/>
                    </a:cubicBezTo>
                    <a:cubicBezTo>
                      <a:pt x="682" y="780"/>
                      <a:pt x="681" y="777"/>
                      <a:pt x="680" y="773"/>
                    </a:cubicBezTo>
                    <a:cubicBezTo>
                      <a:pt x="679" y="766"/>
                      <a:pt x="680" y="757"/>
                      <a:pt x="681" y="748"/>
                    </a:cubicBezTo>
                    <a:cubicBezTo>
                      <a:pt x="683" y="739"/>
                      <a:pt x="685" y="730"/>
                      <a:pt x="687" y="719"/>
                    </a:cubicBezTo>
                    <a:cubicBezTo>
                      <a:pt x="689" y="709"/>
                      <a:pt x="691" y="699"/>
                      <a:pt x="691" y="687"/>
                    </a:cubicBezTo>
                    <a:cubicBezTo>
                      <a:pt x="692" y="681"/>
                      <a:pt x="691" y="675"/>
                      <a:pt x="690" y="668"/>
                    </a:cubicBezTo>
                    <a:cubicBezTo>
                      <a:pt x="689" y="662"/>
                      <a:pt x="686" y="655"/>
                      <a:pt x="683" y="649"/>
                    </a:cubicBezTo>
                    <a:cubicBezTo>
                      <a:pt x="679" y="643"/>
                      <a:pt x="674" y="638"/>
                      <a:pt x="669" y="634"/>
                    </a:cubicBezTo>
                    <a:cubicBezTo>
                      <a:pt x="664" y="629"/>
                      <a:pt x="659" y="627"/>
                      <a:pt x="654" y="624"/>
                    </a:cubicBezTo>
                    <a:cubicBezTo>
                      <a:pt x="649" y="621"/>
                      <a:pt x="645" y="619"/>
                      <a:pt x="642" y="617"/>
                    </a:cubicBezTo>
                    <a:cubicBezTo>
                      <a:pt x="641" y="616"/>
                      <a:pt x="639" y="615"/>
                      <a:pt x="638" y="613"/>
                    </a:cubicBezTo>
                    <a:cubicBezTo>
                      <a:pt x="637" y="612"/>
                      <a:pt x="636" y="611"/>
                      <a:pt x="635" y="609"/>
                    </a:cubicBezTo>
                    <a:cubicBezTo>
                      <a:pt x="630" y="604"/>
                      <a:pt x="628" y="597"/>
                      <a:pt x="627" y="588"/>
                    </a:cubicBezTo>
                    <a:cubicBezTo>
                      <a:pt x="625" y="580"/>
                      <a:pt x="625" y="570"/>
                      <a:pt x="626" y="561"/>
                    </a:cubicBezTo>
                    <a:cubicBezTo>
                      <a:pt x="626" y="550"/>
                      <a:pt x="627" y="540"/>
                      <a:pt x="627" y="530"/>
                    </a:cubicBezTo>
                    <a:cubicBezTo>
                      <a:pt x="628" y="522"/>
                      <a:pt x="628" y="522"/>
                      <a:pt x="628" y="522"/>
                    </a:cubicBezTo>
                    <a:cubicBezTo>
                      <a:pt x="628" y="513"/>
                      <a:pt x="628" y="513"/>
                      <a:pt x="628" y="513"/>
                    </a:cubicBezTo>
                    <a:cubicBezTo>
                      <a:pt x="627" y="508"/>
                      <a:pt x="627" y="502"/>
                      <a:pt x="626" y="496"/>
                    </a:cubicBezTo>
                    <a:cubicBezTo>
                      <a:pt x="623" y="474"/>
                      <a:pt x="614" y="452"/>
                      <a:pt x="602" y="433"/>
                    </a:cubicBezTo>
                    <a:cubicBezTo>
                      <a:pt x="596" y="424"/>
                      <a:pt x="588" y="415"/>
                      <a:pt x="580" y="408"/>
                    </a:cubicBezTo>
                    <a:cubicBezTo>
                      <a:pt x="572" y="400"/>
                      <a:pt x="563" y="394"/>
                      <a:pt x="555" y="388"/>
                    </a:cubicBezTo>
                    <a:cubicBezTo>
                      <a:pt x="548" y="382"/>
                      <a:pt x="541" y="377"/>
                      <a:pt x="536" y="371"/>
                    </a:cubicBezTo>
                    <a:cubicBezTo>
                      <a:pt x="534" y="368"/>
                      <a:pt x="534" y="368"/>
                      <a:pt x="534" y="368"/>
                    </a:cubicBezTo>
                    <a:cubicBezTo>
                      <a:pt x="532" y="366"/>
                      <a:pt x="532" y="366"/>
                      <a:pt x="532" y="366"/>
                    </a:cubicBezTo>
                    <a:cubicBezTo>
                      <a:pt x="531" y="365"/>
                      <a:pt x="530" y="363"/>
                      <a:pt x="529" y="362"/>
                    </a:cubicBezTo>
                    <a:cubicBezTo>
                      <a:pt x="528" y="358"/>
                      <a:pt x="526" y="355"/>
                      <a:pt x="526" y="352"/>
                    </a:cubicBezTo>
                    <a:cubicBezTo>
                      <a:pt x="524" y="345"/>
                      <a:pt x="525" y="339"/>
                      <a:pt x="527" y="335"/>
                    </a:cubicBezTo>
                    <a:cubicBezTo>
                      <a:pt x="527" y="335"/>
                      <a:pt x="528" y="334"/>
                      <a:pt x="528" y="334"/>
                    </a:cubicBezTo>
                    <a:cubicBezTo>
                      <a:pt x="528" y="333"/>
                      <a:pt x="528" y="333"/>
                      <a:pt x="528" y="333"/>
                    </a:cubicBezTo>
                    <a:cubicBezTo>
                      <a:pt x="529" y="332"/>
                      <a:pt x="529" y="332"/>
                      <a:pt x="529" y="332"/>
                    </a:cubicBezTo>
                    <a:cubicBezTo>
                      <a:pt x="530" y="332"/>
                      <a:pt x="530" y="331"/>
                      <a:pt x="531" y="331"/>
                    </a:cubicBezTo>
                    <a:cubicBezTo>
                      <a:pt x="531" y="330"/>
                      <a:pt x="532" y="329"/>
                      <a:pt x="533" y="329"/>
                    </a:cubicBezTo>
                    <a:cubicBezTo>
                      <a:pt x="536" y="326"/>
                      <a:pt x="540" y="324"/>
                      <a:pt x="543" y="321"/>
                    </a:cubicBezTo>
                    <a:cubicBezTo>
                      <a:pt x="547" y="318"/>
                      <a:pt x="552" y="314"/>
                      <a:pt x="556" y="309"/>
                    </a:cubicBezTo>
                    <a:cubicBezTo>
                      <a:pt x="558" y="308"/>
                      <a:pt x="559" y="306"/>
                      <a:pt x="560" y="305"/>
                    </a:cubicBezTo>
                    <a:cubicBezTo>
                      <a:pt x="561" y="303"/>
                      <a:pt x="562" y="301"/>
                      <a:pt x="563" y="299"/>
                    </a:cubicBezTo>
                    <a:cubicBezTo>
                      <a:pt x="563" y="298"/>
                      <a:pt x="564" y="297"/>
                      <a:pt x="564" y="296"/>
                    </a:cubicBezTo>
                    <a:cubicBezTo>
                      <a:pt x="564" y="295"/>
                      <a:pt x="564" y="293"/>
                      <a:pt x="565" y="292"/>
                    </a:cubicBezTo>
                    <a:cubicBezTo>
                      <a:pt x="565" y="290"/>
                      <a:pt x="565" y="287"/>
                      <a:pt x="565" y="285"/>
                    </a:cubicBezTo>
                    <a:cubicBezTo>
                      <a:pt x="565" y="283"/>
                      <a:pt x="565" y="282"/>
                      <a:pt x="564" y="281"/>
                    </a:cubicBezTo>
                    <a:cubicBezTo>
                      <a:pt x="569" y="283"/>
                      <a:pt x="574" y="286"/>
                      <a:pt x="580" y="287"/>
                    </a:cubicBezTo>
                    <a:cubicBezTo>
                      <a:pt x="583" y="288"/>
                      <a:pt x="588" y="290"/>
                      <a:pt x="594" y="291"/>
                    </a:cubicBezTo>
                    <a:cubicBezTo>
                      <a:pt x="601" y="292"/>
                      <a:pt x="608" y="292"/>
                      <a:pt x="616" y="293"/>
                    </a:cubicBezTo>
                    <a:cubicBezTo>
                      <a:pt x="621" y="294"/>
                      <a:pt x="626" y="294"/>
                      <a:pt x="631" y="295"/>
                    </a:cubicBezTo>
                    <a:cubicBezTo>
                      <a:pt x="636" y="295"/>
                      <a:pt x="642" y="296"/>
                      <a:pt x="647" y="297"/>
                    </a:cubicBezTo>
                    <a:cubicBezTo>
                      <a:pt x="657" y="299"/>
                      <a:pt x="667" y="303"/>
                      <a:pt x="676" y="308"/>
                    </a:cubicBezTo>
                    <a:cubicBezTo>
                      <a:pt x="685" y="314"/>
                      <a:pt x="693" y="322"/>
                      <a:pt x="702" y="331"/>
                    </a:cubicBezTo>
                    <a:cubicBezTo>
                      <a:pt x="710" y="339"/>
                      <a:pt x="718" y="348"/>
                      <a:pt x="728" y="356"/>
                    </a:cubicBezTo>
                    <a:cubicBezTo>
                      <a:pt x="748" y="371"/>
                      <a:pt x="772" y="380"/>
                      <a:pt x="795" y="382"/>
                    </a:cubicBezTo>
                    <a:cubicBezTo>
                      <a:pt x="817" y="385"/>
                      <a:pt x="839" y="381"/>
                      <a:pt x="855" y="375"/>
                    </a:cubicBezTo>
                    <a:cubicBezTo>
                      <a:pt x="863" y="372"/>
                      <a:pt x="870" y="369"/>
                      <a:pt x="876" y="366"/>
                    </a:cubicBezTo>
                    <a:cubicBezTo>
                      <a:pt x="882" y="364"/>
                      <a:pt x="888" y="362"/>
                      <a:pt x="892" y="360"/>
                    </a:cubicBezTo>
                    <a:cubicBezTo>
                      <a:pt x="900" y="358"/>
                      <a:pt x="905" y="357"/>
                      <a:pt x="905" y="357"/>
                    </a:cubicBezTo>
                    <a:cubicBezTo>
                      <a:pt x="905" y="357"/>
                      <a:pt x="906" y="357"/>
                      <a:pt x="909" y="357"/>
                    </a:cubicBezTo>
                    <a:cubicBezTo>
                      <a:pt x="911" y="356"/>
                      <a:pt x="914" y="356"/>
                      <a:pt x="918" y="357"/>
                    </a:cubicBezTo>
                    <a:cubicBezTo>
                      <a:pt x="922" y="357"/>
                      <a:pt x="926" y="358"/>
                      <a:pt x="930" y="361"/>
                    </a:cubicBezTo>
                    <a:cubicBezTo>
                      <a:pt x="934" y="364"/>
                      <a:pt x="938" y="369"/>
                      <a:pt x="941" y="376"/>
                    </a:cubicBezTo>
                    <a:cubicBezTo>
                      <a:pt x="943" y="383"/>
                      <a:pt x="945" y="392"/>
                      <a:pt x="949" y="401"/>
                    </a:cubicBezTo>
                    <a:cubicBezTo>
                      <a:pt x="951" y="406"/>
                      <a:pt x="953" y="412"/>
                      <a:pt x="957" y="416"/>
                    </a:cubicBezTo>
                    <a:cubicBezTo>
                      <a:pt x="961" y="421"/>
                      <a:pt x="966" y="425"/>
                      <a:pt x="971" y="429"/>
                    </a:cubicBezTo>
                    <a:cubicBezTo>
                      <a:pt x="991" y="441"/>
                      <a:pt x="1016" y="443"/>
                      <a:pt x="1037" y="451"/>
                    </a:cubicBezTo>
                    <a:cubicBezTo>
                      <a:pt x="1047" y="454"/>
                      <a:pt x="1057" y="459"/>
                      <a:pt x="1062" y="467"/>
                    </a:cubicBezTo>
                    <a:cubicBezTo>
                      <a:pt x="1067" y="475"/>
                      <a:pt x="1067" y="485"/>
                      <a:pt x="1064" y="496"/>
                    </a:cubicBezTo>
                    <a:cubicBezTo>
                      <a:pt x="1063" y="501"/>
                      <a:pt x="1061" y="506"/>
                      <a:pt x="1059" y="512"/>
                    </a:cubicBezTo>
                    <a:cubicBezTo>
                      <a:pt x="1058" y="515"/>
                      <a:pt x="1058" y="518"/>
                      <a:pt x="1057" y="521"/>
                    </a:cubicBezTo>
                    <a:cubicBezTo>
                      <a:pt x="1056" y="524"/>
                      <a:pt x="1056" y="527"/>
                      <a:pt x="1055" y="530"/>
                    </a:cubicBezTo>
                    <a:cubicBezTo>
                      <a:pt x="1055" y="537"/>
                      <a:pt x="1055" y="543"/>
                      <a:pt x="1057" y="549"/>
                    </a:cubicBezTo>
                    <a:cubicBezTo>
                      <a:pt x="1058" y="556"/>
                      <a:pt x="1061" y="562"/>
                      <a:pt x="1066" y="567"/>
                    </a:cubicBezTo>
                    <a:cubicBezTo>
                      <a:pt x="1071" y="572"/>
                      <a:pt x="1078" y="575"/>
                      <a:pt x="1085" y="576"/>
                    </a:cubicBezTo>
                    <a:cubicBezTo>
                      <a:pt x="1088" y="576"/>
                      <a:pt x="1091" y="576"/>
                      <a:pt x="1093" y="575"/>
                    </a:cubicBezTo>
                    <a:cubicBezTo>
                      <a:pt x="1095" y="575"/>
                      <a:pt x="1098" y="575"/>
                      <a:pt x="1100" y="575"/>
                    </a:cubicBezTo>
                    <a:cubicBezTo>
                      <a:pt x="1103" y="574"/>
                      <a:pt x="1105" y="574"/>
                      <a:pt x="1106" y="575"/>
                    </a:cubicBezTo>
                    <a:cubicBezTo>
                      <a:pt x="1108" y="575"/>
                      <a:pt x="1108" y="576"/>
                      <a:pt x="1109" y="577"/>
                    </a:cubicBezTo>
                    <a:cubicBezTo>
                      <a:pt x="1110" y="577"/>
                      <a:pt x="1110" y="579"/>
                      <a:pt x="1110" y="580"/>
                    </a:cubicBezTo>
                    <a:cubicBezTo>
                      <a:pt x="1112" y="584"/>
                      <a:pt x="1112" y="589"/>
                      <a:pt x="1113" y="594"/>
                    </a:cubicBezTo>
                    <a:cubicBezTo>
                      <a:pt x="1114" y="599"/>
                      <a:pt x="1115" y="604"/>
                      <a:pt x="1116" y="608"/>
                    </a:cubicBezTo>
                    <a:cubicBezTo>
                      <a:pt x="1119" y="617"/>
                      <a:pt x="1122" y="625"/>
                      <a:pt x="1125" y="634"/>
                    </a:cubicBezTo>
                    <a:cubicBezTo>
                      <a:pt x="1127" y="624"/>
                      <a:pt x="1127" y="616"/>
                      <a:pt x="1128" y="607"/>
                    </a:cubicBezTo>
                    <a:cubicBezTo>
                      <a:pt x="1128" y="602"/>
                      <a:pt x="1128" y="597"/>
                      <a:pt x="1128" y="593"/>
                    </a:cubicBezTo>
                    <a:cubicBezTo>
                      <a:pt x="1127" y="590"/>
                      <a:pt x="1127" y="587"/>
                      <a:pt x="1127" y="585"/>
                    </a:cubicBezTo>
                    <a:cubicBezTo>
                      <a:pt x="1127" y="582"/>
                      <a:pt x="1126" y="579"/>
                      <a:pt x="1125" y="575"/>
                    </a:cubicBezTo>
                    <a:cubicBezTo>
                      <a:pt x="1125" y="573"/>
                      <a:pt x="1124" y="570"/>
                      <a:pt x="1122" y="567"/>
                    </a:cubicBezTo>
                    <a:cubicBezTo>
                      <a:pt x="1119" y="564"/>
                      <a:pt x="1116" y="561"/>
                      <a:pt x="1111" y="560"/>
                    </a:cubicBezTo>
                    <a:cubicBezTo>
                      <a:pt x="1107" y="558"/>
                      <a:pt x="1102" y="559"/>
                      <a:pt x="1098" y="559"/>
                    </a:cubicBezTo>
                    <a:cubicBezTo>
                      <a:pt x="1096" y="559"/>
                      <a:pt x="1094" y="559"/>
                      <a:pt x="1092" y="560"/>
                    </a:cubicBezTo>
                    <a:cubicBezTo>
                      <a:pt x="1089" y="560"/>
                      <a:pt x="1087" y="560"/>
                      <a:pt x="1086" y="560"/>
                    </a:cubicBezTo>
                    <a:cubicBezTo>
                      <a:pt x="1082" y="560"/>
                      <a:pt x="1080" y="559"/>
                      <a:pt x="1077" y="556"/>
                    </a:cubicBezTo>
                    <a:cubicBezTo>
                      <a:pt x="1072" y="551"/>
                      <a:pt x="1070" y="541"/>
                      <a:pt x="1071" y="532"/>
                    </a:cubicBezTo>
                    <a:cubicBezTo>
                      <a:pt x="1071" y="529"/>
                      <a:pt x="1071" y="527"/>
                      <a:pt x="1072" y="524"/>
                    </a:cubicBezTo>
                    <a:cubicBezTo>
                      <a:pt x="1073" y="522"/>
                      <a:pt x="1073" y="519"/>
                      <a:pt x="1074" y="516"/>
                    </a:cubicBezTo>
                    <a:cubicBezTo>
                      <a:pt x="1076" y="511"/>
                      <a:pt x="1078" y="505"/>
                      <a:pt x="1079" y="499"/>
                    </a:cubicBezTo>
                    <a:cubicBezTo>
                      <a:pt x="1081" y="493"/>
                      <a:pt x="1082" y="487"/>
                      <a:pt x="1081" y="479"/>
                    </a:cubicBezTo>
                    <a:cubicBezTo>
                      <a:pt x="1081" y="472"/>
                      <a:pt x="1079" y="465"/>
                      <a:pt x="1075" y="459"/>
                    </a:cubicBezTo>
                    <a:cubicBezTo>
                      <a:pt x="1071" y="453"/>
                      <a:pt x="1066" y="447"/>
                      <a:pt x="1060" y="444"/>
                    </a:cubicBezTo>
                    <a:cubicBezTo>
                      <a:pt x="1054" y="440"/>
                      <a:pt x="1048" y="438"/>
                      <a:pt x="1042" y="436"/>
                    </a:cubicBezTo>
                    <a:cubicBezTo>
                      <a:pt x="1030" y="432"/>
                      <a:pt x="1018" y="429"/>
                      <a:pt x="1008" y="427"/>
                    </a:cubicBezTo>
                    <a:cubicBezTo>
                      <a:pt x="997" y="424"/>
                      <a:pt x="987" y="420"/>
                      <a:pt x="979" y="415"/>
                    </a:cubicBezTo>
                    <a:cubicBezTo>
                      <a:pt x="975" y="413"/>
                      <a:pt x="972" y="410"/>
                      <a:pt x="970" y="407"/>
                    </a:cubicBezTo>
                    <a:cubicBezTo>
                      <a:pt x="967" y="403"/>
                      <a:pt x="965" y="400"/>
                      <a:pt x="964" y="396"/>
                    </a:cubicBezTo>
                    <a:cubicBezTo>
                      <a:pt x="960" y="388"/>
                      <a:pt x="958" y="379"/>
                      <a:pt x="955" y="370"/>
                    </a:cubicBezTo>
                    <a:cubicBezTo>
                      <a:pt x="952" y="361"/>
                      <a:pt x="946" y="353"/>
                      <a:pt x="939" y="349"/>
                    </a:cubicBezTo>
                    <a:cubicBezTo>
                      <a:pt x="932" y="344"/>
                      <a:pt x="925" y="342"/>
                      <a:pt x="920" y="341"/>
                    </a:cubicBezTo>
                    <a:cubicBezTo>
                      <a:pt x="914" y="340"/>
                      <a:pt x="910" y="341"/>
                      <a:pt x="907" y="341"/>
                    </a:cubicBezTo>
                    <a:cubicBezTo>
                      <a:pt x="904" y="341"/>
                      <a:pt x="903" y="342"/>
                      <a:pt x="903" y="342"/>
                    </a:cubicBezTo>
                    <a:cubicBezTo>
                      <a:pt x="903" y="342"/>
                      <a:pt x="897" y="343"/>
                      <a:pt x="887" y="346"/>
                    </a:cubicBezTo>
                    <a:cubicBezTo>
                      <a:pt x="877" y="349"/>
                      <a:pt x="865" y="354"/>
                      <a:pt x="850" y="360"/>
                    </a:cubicBezTo>
                    <a:cubicBezTo>
                      <a:pt x="835" y="366"/>
                      <a:pt x="817" y="369"/>
                      <a:pt x="796" y="367"/>
                    </a:cubicBezTo>
                    <a:cubicBezTo>
                      <a:pt x="777" y="365"/>
                      <a:pt x="755" y="357"/>
                      <a:pt x="738" y="344"/>
                    </a:cubicBezTo>
                    <a:cubicBezTo>
                      <a:pt x="720" y="330"/>
                      <a:pt x="706" y="310"/>
                      <a:pt x="685" y="295"/>
                    </a:cubicBezTo>
                    <a:cubicBezTo>
                      <a:pt x="674" y="288"/>
                      <a:pt x="662" y="284"/>
                      <a:pt x="650" y="282"/>
                    </a:cubicBezTo>
                    <a:cubicBezTo>
                      <a:pt x="644" y="281"/>
                      <a:pt x="639" y="280"/>
                      <a:pt x="633" y="279"/>
                    </a:cubicBezTo>
                    <a:cubicBezTo>
                      <a:pt x="628" y="279"/>
                      <a:pt x="622" y="278"/>
                      <a:pt x="617" y="278"/>
                    </a:cubicBezTo>
                    <a:cubicBezTo>
                      <a:pt x="609" y="277"/>
                      <a:pt x="602" y="276"/>
                      <a:pt x="597" y="275"/>
                    </a:cubicBezTo>
                    <a:cubicBezTo>
                      <a:pt x="591" y="274"/>
                      <a:pt x="587" y="273"/>
                      <a:pt x="584" y="272"/>
                    </a:cubicBezTo>
                    <a:cubicBezTo>
                      <a:pt x="573" y="269"/>
                      <a:pt x="565" y="266"/>
                      <a:pt x="558" y="262"/>
                    </a:cubicBezTo>
                    <a:cubicBezTo>
                      <a:pt x="556" y="261"/>
                      <a:pt x="553" y="260"/>
                      <a:pt x="551" y="258"/>
                    </a:cubicBezTo>
                    <a:cubicBezTo>
                      <a:pt x="551" y="258"/>
                      <a:pt x="551" y="258"/>
                      <a:pt x="551" y="258"/>
                    </a:cubicBezTo>
                    <a:cubicBezTo>
                      <a:pt x="550" y="255"/>
                      <a:pt x="551" y="247"/>
                      <a:pt x="552" y="238"/>
                    </a:cubicBezTo>
                    <a:cubicBezTo>
                      <a:pt x="552" y="229"/>
                      <a:pt x="553" y="220"/>
                      <a:pt x="554" y="212"/>
                    </a:cubicBezTo>
                    <a:cubicBezTo>
                      <a:pt x="555" y="195"/>
                      <a:pt x="557" y="180"/>
                      <a:pt x="558" y="164"/>
                    </a:cubicBezTo>
                    <a:cubicBezTo>
                      <a:pt x="559" y="157"/>
                      <a:pt x="559" y="151"/>
                      <a:pt x="560" y="145"/>
                    </a:cubicBezTo>
                    <a:cubicBezTo>
                      <a:pt x="561" y="133"/>
                      <a:pt x="562" y="123"/>
                      <a:pt x="562" y="116"/>
                    </a:cubicBezTo>
                    <a:cubicBezTo>
                      <a:pt x="566" y="69"/>
                      <a:pt x="564" y="41"/>
                      <a:pt x="557" y="0"/>
                    </a:cubicBezTo>
                    <a:cubicBezTo>
                      <a:pt x="544" y="39"/>
                      <a:pt x="536" y="66"/>
                      <a:pt x="531" y="114"/>
                    </a:cubicBezTo>
                    <a:cubicBezTo>
                      <a:pt x="531" y="120"/>
                      <a:pt x="530" y="130"/>
                      <a:pt x="529" y="142"/>
                    </a:cubicBezTo>
                    <a:cubicBezTo>
                      <a:pt x="528" y="148"/>
                      <a:pt x="528" y="154"/>
                      <a:pt x="527" y="162"/>
                    </a:cubicBezTo>
                    <a:cubicBezTo>
                      <a:pt x="526" y="174"/>
                      <a:pt x="525" y="186"/>
                      <a:pt x="524" y="199"/>
                    </a:cubicBezTo>
                    <a:cubicBezTo>
                      <a:pt x="517" y="204"/>
                      <a:pt x="511" y="208"/>
                      <a:pt x="504" y="212"/>
                    </a:cubicBezTo>
                    <a:cubicBezTo>
                      <a:pt x="497" y="216"/>
                      <a:pt x="489" y="221"/>
                      <a:pt x="479" y="226"/>
                    </a:cubicBezTo>
                    <a:cubicBezTo>
                      <a:pt x="476" y="228"/>
                      <a:pt x="472" y="230"/>
                      <a:pt x="467" y="233"/>
                    </a:cubicBezTo>
                    <a:cubicBezTo>
                      <a:pt x="457" y="237"/>
                      <a:pt x="446" y="243"/>
                      <a:pt x="433" y="249"/>
                    </a:cubicBezTo>
                    <a:cubicBezTo>
                      <a:pt x="425" y="253"/>
                      <a:pt x="416" y="258"/>
                      <a:pt x="406" y="265"/>
                    </a:cubicBezTo>
                    <a:cubicBezTo>
                      <a:pt x="402" y="268"/>
                      <a:pt x="397" y="271"/>
                      <a:pt x="393" y="275"/>
                    </a:cubicBezTo>
                    <a:cubicBezTo>
                      <a:pt x="389" y="279"/>
                      <a:pt x="385" y="283"/>
                      <a:pt x="381" y="287"/>
                    </a:cubicBezTo>
                    <a:cubicBezTo>
                      <a:pt x="373" y="295"/>
                      <a:pt x="367" y="304"/>
                      <a:pt x="360" y="312"/>
                    </a:cubicBezTo>
                    <a:cubicBezTo>
                      <a:pt x="353" y="320"/>
                      <a:pt x="345" y="327"/>
                      <a:pt x="337" y="332"/>
                    </a:cubicBezTo>
                    <a:cubicBezTo>
                      <a:pt x="319" y="342"/>
                      <a:pt x="298" y="346"/>
                      <a:pt x="279" y="348"/>
                    </a:cubicBezTo>
                    <a:cubicBezTo>
                      <a:pt x="260" y="351"/>
                      <a:pt x="241" y="353"/>
                      <a:pt x="225" y="359"/>
                    </a:cubicBezTo>
                    <a:cubicBezTo>
                      <a:pt x="210" y="364"/>
                      <a:pt x="197" y="372"/>
                      <a:pt x="191" y="379"/>
                    </a:cubicBezTo>
                    <a:cubicBezTo>
                      <a:pt x="187" y="383"/>
                      <a:pt x="185" y="386"/>
                      <a:pt x="183" y="388"/>
                    </a:cubicBezTo>
                    <a:cubicBezTo>
                      <a:pt x="182" y="390"/>
                      <a:pt x="181" y="391"/>
                      <a:pt x="181" y="391"/>
                    </a:cubicBezTo>
                    <a:cubicBezTo>
                      <a:pt x="181" y="391"/>
                      <a:pt x="180" y="392"/>
                      <a:pt x="179" y="394"/>
                    </a:cubicBezTo>
                    <a:cubicBezTo>
                      <a:pt x="178" y="396"/>
                      <a:pt x="176" y="400"/>
                      <a:pt x="174" y="403"/>
                    </a:cubicBezTo>
                    <a:cubicBezTo>
                      <a:pt x="171" y="407"/>
                      <a:pt x="169" y="412"/>
                      <a:pt x="166" y="416"/>
                    </a:cubicBezTo>
                    <a:cubicBezTo>
                      <a:pt x="164" y="419"/>
                      <a:pt x="162" y="421"/>
                      <a:pt x="160" y="423"/>
                    </a:cubicBezTo>
                    <a:cubicBezTo>
                      <a:pt x="159" y="424"/>
                      <a:pt x="158" y="425"/>
                      <a:pt x="157" y="426"/>
                    </a:cubicBezTo>
                    <a:cubicBezTo>
                      <a:pt x="155" y="427"/>
                      <a:pt x="154" y="429"/>
                      <a:pt x="153" y="430"/>
                    </a:cubicBezTo>
                    <a:cubicBezTo>
                      <a:pt x="147" y="434"/>
                      <a:pt x="140" y="437"/>
                      <a:pt x="132" y="441"/>
                    </a:cubicBezTo>
                    <a:cubicBezTo>
                      <a:pt x="124" y="444"/>
                      <a:pt x="115" y="447"/>
                      <a:pt x="106" y="451"/>
                    </a:cubicBezTo>
                    <a:cubicBezTo>
                      <a:pt x="97" y="455"/>
                      <a:pt x="86" y="460"/>
                      <a:pt x="78" y="468"/>
                    </a:cubicBezTo>
                    <a:cubicBezTo>
                      <a:pt x="69" y="477"/>
                      <a:pt x="62" y="488"/>
                      <a:pt x="59" y="500"/>
                    </a:cubicBezTo>
                    <a:cubicBezTo>
                      <a:pt x="57" y="512"/>
                      <a:pt x="57" y="524"/>
                      <a:pt x="57" y="535"/>
                    </a:cubicBezTo>
                    <a:cubicBezTo>
                      <a:pt x="58" y="546"/>
                      <a:pt x="59" y="557"/>
                      <a:pt x="58" y="567"/>
                    </a:cubicBezTo>
                    <a:cubicBezTo>
                      <a:pt x="58" y="578"/>
                      <a:pt x="56" y="587"/>
                      <a:pt x="51" y="595"/>
                    </a:cubicBezTo>
                    <a:cubicBezTo>
                      <a:pt x="49" y="599"/>
                      <a:pt x="47" y="603"/>
                      <a:pt x="44" y="607"/>
                    </a:cubicBezTo>
                    <a:cubicBezTo>
                      <a:pt x="42" y="609"/>
                      <a:pt x="41" y="611"/>
                      <a:pt x="39" y="613"/>
                    </a:cubicBezTo>
                    <a:cubicBezTo>
                      <a:pt x="37" y="615"/>
                      <a:pt x="37" y="615"/>
                      <a:pt x="37" y="615"/>
                    </a:cubicBezTo>
                    <a:cubicBezTo>
                      <a:pt x="35" y="618"/>
                      <a:pt x="35" y="618"/>
                      <a:pt x="35" y="618"/>
                    </a:cubicBezTo>
                    <a:cubicBezTo>
                      <a:pt x="30" y="623"/>
                      <a:pt x="25" y="629"/>
                      <a:pt x="21" y="633"/>
                    </a:cubicBezTo>
                    <a:cubicBezTo>
                      <a:pt x="17" y="638"/>
                      <a:pt x="13" y="642"/>
                      <a:pt x="11" y="645"/>
                    </a:cubicBezTo>
                    <a:cubicBezTo>
                      <a:pt x="4" y="656"/>
                      <a:pt x="1" y="666"/>
                      <a:pt x="0" y="676"/>
                    </a:cubicBezTo>
                    <a:cubicBezTo>
                      <a:pt x="0" y="686"/>
                      <a:pt x="2" y="696"/>
                      <a:pt x="9" y="704"/>
                    </a:cubicBezTo>
                    <a:cubicBezTo>
                      <a:pt x="8" y="699"/>
                      <a:pt x="8" y="694"/>
                      <a:pt x="8" y="690"/>
                    </a:cubicBezTo>
                    <a:cubicBezTo>
                      <a:pt x="9" y="686"/>
                      <a:pt x="10" y="682"/>
                      <a:pt x="11" y="678"/>
                    </a:cubicBezTo>
                    <a:cubicBezTo>
                      <a:pt x="14" y="671"/>
                      <a:pt x="18" y="663"/>
                      <a:pt x="24" y="654"/>
                    </a:cubicBezTo>
                    <a:cubicBezTo>
                      <a:pt x="26" y="652"/>
                      <a:pt x="29" y="648"/>
                      <a:pt x="32" y="644"/>
                    </a:cubicBezTo>
                    <a:cubicBezTo>
                      <a:pt x="36" y="639"/>
                      <a:pt x="41" y="634"/>
                      <a:pt x="47" y="628"/>
                    </a:cubicBezTo>
                    <a:cubicBezTo>
                      <a:pt x="49" y="626"/>
                      <a:pt x="49" y="626"/>
                      <a:pt x="49" y="626"/>
                    </a:cubicBezTo>
                    <a:cubicBezTo>
                      <a:pt x="51" y="623"/>
                      <a:pt x="51" y="623"/>
                      <a:pt x="51" y="623"/>
                    </a:cubicBezTo>
                    <a:cubicBezTo>
                      <a:pt x="53" y="621"/>
                      <a:pt x="55" y="619"/>
                      <a:pt x="56" y="617"/>
                    </a:cubicBezTo>
                    <a:cubicBezTo>
                      <a:pt x="60" y="612"/>
                      <a:pt x="63" y="608"/>
                      <a:pt x="65" y="602"/>
                    </a:cubicBezTo>
                    <a:cubicBezTo>
                      <a:pt x="71" y="592"/>
                      <a:pt x="73" y="580"/>
                      <a:pt x="74" y="568"/>
                    </a:cubicBezTo>
                    <a:cubicBezTo>
                      <a:pt x="74" y="557"/>
                      <a:pt x="73" y="545"/>
                      <a:pt x="73" y="535"/>
                    </a:cubicBezTo>
                    <a:cubicBezTo>
                      <a:pt x="73" y="524"/>
                      <a:pt x="73" y="513"/>
                      <a:pt x="75" y="504"/>
                    </a:cubicBezTo>
                    <a:cubicBezTo>
                      <a:pt x="77" y="494"/>
                      <a:pt x="81" y="486"/>
                      <a:pt x="88" y="480"/>
                    </a:cubicBezTo>
                    <a:cubicBezTo>
                      <a:pt x="95" y="474"/>
                      <a:pt x="103" y="469"/>
                      <a:pt x="112" y="466"/>
                    </a:cubicBezTo>
                    <a:cubicBezTo>
                      <a:pt x="130" y="458"/>
                      <a:pt x="148" y="452"/>
                      <a:pt x="162" y="442"/>
                    </a:cubicBezTo>
                    <a:cubicBezTo>
                      <a:pt x="164" y="441"/>
                      <a:pt x="165" y="440"/>
                      <a:pt x="167" y="438"/>
                    </a:cubicBezTo>
                    <a:cubicBezTo>
                      <a:pt x="168" y="437"/>
                      <a:pt x="170" y="435"/>
                      <a:pt x="171" y="434"/>
                    </a:cubicBezTo>
                    <a:cubicBezTo>
                      <a:pt x="174" y="431"/>
                      <a:pt x="176" y="428"/>
                      <a:pt x="178" y="425"/>
                    </a:cubicBezTo>
                    <a:cubicBezTo>
                      <a:pt x="182" y="420"/>
                      <a:pt x="185" y="415"/>
                      <a:pt x="187" y="411"/>
                    </a:cubicBezTo>
                    <a:cubicBezTo>
                      <a:pt x="191" y="403"/>
                      <a:pt x="194" y="400"/>
                      <a:pt x="194" y="400"/>
                    </a:cubicBezTo>
                    <a:cubicBezTo>
                      <a:pt x="194" y="400"/>
                      <a:pt x="195" y="399"/>
                      <a:pt x="196" y="397"/>
                    </a:cubicBezTo>
                    <a:cubicBezTo>
                      <a:pt x="197" y="395"/>
                      <a:pt x="199" y="393"/>
                      <a:pt x="202" y="390"/>
                    </a:cubicBezTo>
                    <a:cubicBezTo>
                      <a:pt x="207" y="385"/>
                      <a:pt x="216" y="378"/>
                      <a:pt x="230" y="374"/>
                    </a:cubicBezTo>
                    <a:cubicBezTo>
                      <a:pt x="244" y="369"/>
                      <a:pt x="262" y="367"/>
                      <a:pt x="281" y="364"/>
                    </a:cubicBezTo>
                    <a:cubicBezTo>
                      <a:pt x="291" y="362"/>
                      <a:pt x="302" y="361"/>
                      <a:pt x="312" y="358"/>
                    </a:cubicBezTo>
                    <a:cubicBezTo>
                      <a:pt x="323" y="356"/>
                      <a:pt x="334" y="352"/>
                      <a:pt x="345" y="346"/>
                    </a:cubicBezTo>
                    <a:cubicBezTo>
                      <a:pt x="355" y="340"/>
                      <a:pt x="364" y="331"/>
                      <a:pt x="371" y="323"/>
                    </a:cubicBezTo>
                    <a:cubicBezTo>
                      <a:pt x="379" y="314"/>
                      <a:pt x="386" y="305"/>
                      <a:pt x="393" y="298"/>
                    </a:cubicBezTo>
                    <a:cubicBezTo>
                      <a:pt x="396" y="294"/>
                      <a:pt x="400" y="290"/>
                      <a:pt x="404" y="287"/>
                    </a:cubicBezTo>
                    <a:cubicBezTo>
                      <a:pt x="407" y="283"/>
                      <a:pt x="411" y="280"/>
                      <a:pt x="415" y="278"/>
                    </a:cubicBezTo>
                    <a:cubicBezTo>
                      <a:pt x="424" y="272"/>
                      <a:pt x="432" y="267"/>
                      <a:pt x="441" y="263"/>
                    </a:cubicBezTo>
                    <a:cubicBezTo>
                      <a:pt x="453" y="257"/>
                      <a:pt x="464" y="251"/>
                      <a:pt x="474" y="247"/>
                    </a:cubicBezTo>
                    <a:cubicBezTo>
                      <a:pt x="479" y="244"/>
                      <a:pt x="484" y="241"/>
                      <a:pt x="487" y="240"/>
                    </a:cubicBezTo>
                    <a:cubicBezTo>
                      <a:pt x="505" y="229"/>
                      <a:pt x="515" y="219"/>
                      <a:pt x="523" y="204"/>
                    </a:cubicBezTo>
                    <a:cubicBezTo>
                      <a:pt x="523" y="206"/>
                      <a:pt x="523" y="207"/>
                      <a:pt x="523" y="209"/>
                    </a:cubicBezTo>
                    <a:cubicBezTo>
                      <a:pt x="522" y="217"/>
                      <a:pt x="521" y="226"/>
                      <a:pt x="520" y="235"/>
                    </a:cubicBezTo>
                    <a:cubicBezTo>
                      <a:pt x="520" y="239"/>
                      <a:pt x="519" y="243"/>
                      <a:pt x="519" y="249"/>
                    </a:cubicBezTo>
                    <a:cubicBezTo>
                      <a:pt x="519" y="254"/>
                      <a:pt x="519" y="260"/>
                      <a:pt x="521" y="267"/>
                    </a:cubicBezTo>
                    <a:cubicBezTo>
                      <a:pt x="522" y="271"/>
                      <a:pt x="524" y="274"/>
                      <a:pt x="526" y="277"/>
                    </a:cubicBezTo>
                    <a:cubicBezTo>
                      <a:pt x="528" y="280"/>
                      <a:pt x="530" y="283"/>
                      <a:pt x="531" y="284"/>
                    </a:cubicBezTo>
                    <a:cubicBezTo>
                      <a:pt x="532" y="286"/>
                      <a:pt x="533" y="287"/>
                      <a:pt x="533" y="287"/>
                    </a:cubicBezTo>
                    <a:cubicBezTo>
                      <a:pt x="533" y="287"/>
                      <a:pt x="533" y="287"/>
                      <a:pt x="533" y="287"/>
                    </a:cubicBezTo>
                    <a:cubicBezTo>
                      <a:pt x="533" y="288"/>
                      <a:pt x="533" y="288"/>
                      <a:pt x="532" y="289"/>
                    </a:cubicBezTo>
                    <a:cubicBezTo>
                      <a:pt x="531" y="290"/>
                      <a:pt x="528" y="293"/>
                      <a:pt x="524" y="296"/>
                    </a:cubicBezTo>
                    <a:cubicBezTo>
                      <a:pt x="521" y="298"/>
                      <a:pt x="517" y="301"/>
                      <a:pt x="513" y="305"/>
                    </a:cubicBezTo>
                    <a:cubicBezTo>
                      <a:pt x="512" y="306"/>
                      <a:pt x="511" y="307"/>
                      <a:pt x="509" y="308"/>
                    </a:cubicBezTo>
                    <a:cubicBezTo>
                      <a:pt x="508" y="309"/>
                      <a:pt x="507" y="310"/>
                      <a:pt x="506" y="311"/>
                    </a:cubicBezTo>
                    <a:cubicBezTo>
                      <a:pt x="504" y="313"/>
                      <a:pt x="504" y="313"/>
                      <a:pt x="504" y="313"/>
                    </a:cubicBezTo>
                    <a:cubicBezTo>
                      <a:pt x="503" y="315"/>
                      <a:pt x="503" y="315"/>
                      <a:pt x="503" y="315"/>
                    </a:cubicBezTo>
                    <a:cubicBezTo>
                      <a:pt x="502" y="316"/>
                      <a:pt x="501" y="318"/>
                      <a:pt x="500" y="319"/>
                    </a:cubicBezTo>
                    <a:cubicBezTo>
                      <a:pt x="496" y="326"/>
                      <a:pt x="494" y="333"/>
                      <a:pt x="494" y="339"/>
                    </a:cubicBezTo>
                    <a:cubicBezTo>
                      <a:pt x="493" y="342"/>
                      <a:pt x="493" y="345"/>
                      <a:pt x="493" y="347"/>
                    </a:cubicBezTo>
                    <a:cubicBezTo>
                      <a:pt x="486" y="351"/>
                      <a:pt x="480" y="355"/>
                      <a:pt x="474" y="359"/>
                    </a:cubicBezTo>
                    <a:cubicBezTo>
                      <a:pt x="470" y="361"/>
                      <a:pt x="466" y="363"/>
                      <a:pt x="462" y="366"/>
                    </a:cubicBezTo>
                    <a:cubicBezTo>
                      <a:pt x="458" y="368"/>
                      <a:pt x="454" y="370"/>
                      <a:pt x="449" y="372"/>
                    </a:cubicBezTo>
                    <a:cubicBezTo>
                      <a:pt x="447" y="373"/>
                      <a:pt x="445" y="374"/>
                      <a:pt x="441" y="375"/>
                    </a:cubicBezTo>
                    <a:cubicBezTo>
                      <a:pt x="440" y="376"/>
                      <a:pt x="438" y="376"/>
                      <a:pt x="436" y="377"/>
                    </a:cubicBezTo>
                    <a:cubicBezTo>
                      <a:pt x="433" y="377"/>
                      <a:pt x="431" y="377"/>
                      <a:pt x="428" y="378"/>
                    </a:cubicBezTo>
                    <a:cubicBezTo>
                      <a:pt x="425" y="378"/>
                      <a:pt x="421" y="378"/>
                      <a:pt x="416" y="379"/>
                    </a:cubicBezTo>
                    <a:cubicBezTo>
                      <a:pt x="411" y="380"/>
                      <a:pt x="406" y="381"/>
                      <a:pt x="400" y="385"/>
                    </a:cubicBezTo>
                    <a:cubicBezTo>
                      <a:pt x="395" y="389"/>
                      <a:pt x="391" y="396"/>
                      <a:pt x="390" y="402"/>
                    </a:cubicBezTo>
                    <a:cubicBezTo>
                      <a:pt x="389" y="408"/>
                      <a:pt x="390" y="414"/>
                      <a:pt x="390" y="419"/>
                    </a:cubicBezTo>
                    <a:cubicBezTo>
                      <a:pt x="391" y="424"/>
                      <a:pt x="393" y="429"/>
                      <a:pt x="394" y="432"/>
                    </a:cubicBezTo>
                    <a:cubicBezTo>
                      <a:pt x="395" y="436"/>
                      <a:pt x="396" y="440"/>
                      <a:pt x="396" y="443"/>
                    </a:cubicBezTo>
                    <a:cubicBezTo>
                      <a:pt x="398" y="448"/>
                      <a:pt x="399" y="452"/>
                      <a:pt x="399" y="452"/>
                    </a:cubicBezTo>
                    <a:cubicBezTo>
                      <a:pt x="399" y="452"/>
                      <a:pt x="402" y="464"/>
                      <a:pt x="404" y="480"/>
                    </a:cubicBezTo>
                    <a:cubicBezTo>
                      <a:pt x="405" y="488"/>
                      <a:pt x="406" y="496"/>
                      <a:pt x="407" y="505"/>
                    </a:cubicBezTo>
                    <a:cubicBezTo>
                      <a:pt x="407" y="513"/>
                      <a:pt x="406" y="521"/>
                      <a:pt x="405" y="527"/>
                    </a:cubicBezTo>
                    <a:cubicBezTo>
                      <a:pt x="403" y="536"/>
                      <a:pt x="401" y="542"/>
                      <a:pt x="399" y="547"/>
                    </a:cubicBezTo>
                    <a:cubicBezTo>
                      <a:pt x="397" y="552"/>
                      <a:pt x="395" y="556"/>
                      <a:pt x="394" y="558"/>
                    </a:cubicBezTo>
                    <a:cubicBezTo>
                      <a:pt x="388" y="567"/>
                      <a:pt x="382" y="575"/>
                      <a:pt x="379" y="584"/>
                    </a:cubicBezTo>
                    <a:cubicBezTo>
                      <a:pt x="377" y="588"/>
                      <a:pt x="375" y="593"/>
                      <a:pt x="375" y="598"/>
                    </a:cubicBezTo>
                    <a:cubicBezTo>
                      <a:pt x="374" y="602"/>
                      <a:pt x="374" y="608"/>
                      <a:pt x="376" y="613"/>
                    </a:cubicBezTo>
                    <a:cubicBezTo>
                      <a:pt x="376" y="607"/>
                      <a:pt x="378" y="603"/>
                      <a:pt x="381" y="600"/>
                    </a:cubicBezTo>
                    <a:cubicBezTo>
                      <a:pt x="383" y="596"/>
                      <a:pt x="386" y="593"/>
                      <a:pt x="388" y="590"/>
                    </a:cubicBezTo>
                    <a:cubicBezTo>
                      <a:pt x="394" y="583"/>
                      <a:pt x="401" y="577"/>
                      <a:pt x="407" y="566"/>
                    </a:cubicBezTo>
                    <a:cubicBezTo>
                      <a:pt x="409" y="563"/>
                      <a:pt x="411" y="559"/>
                      <a:pt x="414" y="553"/>
                    </a:cubicBezTo>
                    <a:cubicBezTo>
                      <a:pt x="416" y="547"/>
                      <a:pt x="419" y="540"/>
                      <a:pt x="420" y="530"/>
                    </a:cubicBezTo>
                    <a:cubicBezTo>
                      <a:pt x="422" y="522"/>
                      <a:pt x="422" y="513"/>
                      <a:pt x="422" y="504"/>
                    </a:cubicBezTo>
                    <a:cubicBezTo>
                      <a:pt x="422" y="496"/>
                      <a:pt x="421" y="489"/>
                      <a:pt x="420" y="481"/>
                    </a:cubicBezTo>
                    <a:cubicBezTo>
                      <a:pt x="421" y="483"/>
                      <a:pt x="422" y="485"/>
                      <a:pt x="423" y="486"/>
                    </a:cubicBezTo>
                    <a:cubicBezTo>
                      <a:pt x="427" y="494"/>
                      <a:pt x="433" y="502"/>
                      <a:pt x="439" y="511"/>
                    </a:cubicBezTo>
                    <a:cubicBezTo>
                      <a:pt x="440" y="513"/>
                      <a:pt x="441" y="515"/>
                      <a:pt x="442" y="518"/>
                    </a:cubicBezTo>
                    <a:cubicBezTo>
                      <a:pt x="444" y="521"/>
                      <a:pt x="445" y="525"/>
                      <a:pt x="446" y="531"/>
                    </a:cubicBezTo>
                    <a:cubicBezTo>
                      <a:pt x="447" y="534"/>
                      <a:pt x="447" y="540"/>
                      <a:pt x="447" y="544"/>
                    </a:cubicBezTo>
                    <a:cubicBezTo>
                      <a:pt x="447" y="549"/>
                      <a:pt x="447" y="553"/>
                      <a:pt x="447" y="553"/>
                    </a:cubicBezTo>
                    <a:cubicBezTo>
                      <a:pt x="447" y="553"/>
                      <a:pt x="447" y="556"/>
                      <a:pt x="446" y="560"/>
                    </a:cubicBezTo>
                    <a:cubicBezTo>
                      <a:pt x="446" y="565"/>
                      <a:pt x="445" y="570"/>
                      <a:pt x="445" y="574"/>
                    </a:cubicBezTo>
                    <a:cubicBezTo>
                      <a:pt x="443" y="593"/>
                      <a:pt x="443" y="604"/>
                      <a:pt x="442" y="610"/>
                    </a:cubicBezTo>
                    <a:cubicBezTo>
                      <a:pt x="442" y="622"/>
                      <a:pt x="444" y="632"/>
                      <a:pt x="446" y="641"/>
                    </a:cubicBezTo>
                    <a:cubicBezTo>
                      <a:pt x="448" y="650"/>
                      <a:pt x="450" y="658"/>
                      <a:pt x="454" y="668"/>
                    </a:cubicBezTo>
                    <a:cubicBezTo>
                      <a:pt x="455" y="657"/>
                      <a:pt x="456" y="649"/>
                      <a:pt x="457" y="640"/>
                    </a:cubicBezTo>
                    <a:cubicBezTo>
                      <a:pt x="458" y="631"/>
                      <a:pt x="458" y="622"/>
                      <a:pt x="458" y="610"/>
                    </a:cubicBezTo>
                    <a:cubicBezTo>
                      <a:pt x="458" y="605"/>
                      <a:pt x="458" y="593"/>
                      <a:pt x="460" y="576"/>
                    </a:cubicBezTo>
                    <a:cubicBezTo>
                      <a:pt x="461" y="572"/>
                      <a:pt x="461" y="566"/>
                      <a:pt x="462" y="562"/>
                    </a:cubicBezTo>
                    <a:cubicBezTo>
                      <a:pt x="462" y="558"/>
                      <a:pt x="463" y="554"/>
                      <a:pt x="463" y="554"/>
                    </a:cubicBezTo>
                    <a:cubicBezTo>
                      <a:pt x="463" y="554"/>
                      <a:pt x="463" y="550"/>
                      <a:pt x="463" y="544"/>
                    </a:cubicBezTo>
                    <a:cubicBezTo>
                      <a:pt x="463" y="539"/>
                      <a:pt x="463" y="532"/>
                      <a:pt x="462" y="529"/>
                    </a:cubicBezTo>
                    <a:cubicBezTo>
                      <a:pt x="460" y="521"/>
                      <a:pt x="458" y="516"/>
                      <a:pt x="456" y="512"/>
                    </a:cubicBezTo>
                    <a:cubicBezTo>
                      <a:pt x="455" y="508"/>
                      <a:pt x="453" y="505"/>
                      <a:pt x="452" y="503"/>
                    </a:cubicBezTo>
                    <a:cubicBezTo>
                      <a:pt x="439" y="484"/>
                      <a:pt x="429" y="477"/>
                      <a:pt x="418" y="465"/>
                    </a:cubicBezTo>
                    <a:cubicBezTo>
                      <a:pt x="417" y="462"/>
                      <a:pt x="416" y="459"/>
                      <a:pt x="416" y="457"/>
                    </a:cubicBezTo>
                    <a:cubicBezTo>
                      <a:pt x="415" y="451"/>
                      <a:pt x="414" y="448"/>
                      <a:pt x="414" y="448"/>
                    </a:cubicBezTo>
                    <a:cubicBezTo>
                      <a:pt x="414" y="448"/>
                      <a:pt x="413" y="445"/>
                      <a:pt x="412" y="439"/>
                    </a:cubicBezTo>
                    <a:cubicBezTo>
                      <a:pt x="411" y="436"/>
                      <a:pt x="410" y="432"/>
                      <a:pt x="409" y="428"/>
                    </a:cubicBezTo>
                    <a:cubicBezTo>
                      <a:pt x="408" y="424"/>
                      <a:pt x="407" y="420"/>
                      <a:pt x="406" y="416"/>
                    </a:cubicBezTo>
                    <a:cubicBezTo>
                      <a:pt x="405" y="412"/>
                      <a:pt x="405" y="408"/>
                      <a:pt x="406" y="405"/>
                    </a:cubicBezTo>
                    <a:cubicBezTo>
                      <a:pt x="406" y="402"/>
                      <a:pt x="408" y="399"/>
                      <a:pt x="410" y="398"/>
                    </a:cubicBezTo>
                    <a:cubicBezTo>
                      <a:pt x="414" y="394"/>
                      <a:pt x="423" y="394"/>
                      <a:pt x="429" y="393"/>
                    </a:cubicBezTo>
                    <a:cubicBezTo>
                      <a:pt x="433" y="393"/>
                      <a:pt x="436" y="392"/>
                      <a:pt x="439" y="392"/>
                    </a:cubicBezTo>
                    <a:cubicBezTo>
                      <a:pt x="442" y="391"/>
                      <a:pt x="444" y="391"/>
                      <a:pt x="446" y="390"/>
                    </a:cubicBezTo>
                    <a:cubicBezTo>
                      <a:pt x="450" y="389"/>
                      <a:pt x="453" y="388"/>
                      <a:pt x="455" y="387"/>
                    </a:cubicBezTo>
                    <a:cubicBezTo>
                      <a:pt x="461" y="384"/>
                      <a:pt x="466" y="381"/>
                      <a:pt x="470" y="378"/>
                    </a:cubicBezTo>
                    <a:cubicBezTo>
                      <a:pt x="474" y="374"/>
                      <a:pt x="478" y="371"/>
                      <a:pt x="481" y="368"/>
                    </a:cubicBezTo>
                    <a:cubicBezTo>
                      <a:pt x="486" y="362"/>
                      <a:pt x="490" y="357"/>
                      <a:pt x="494" y="351"/>
                    </a:cubicBezTo>
                    <a:cubicBezTo>
                      <a:pt x="494" y="353"/>
                      <a:pt x="494" y="356"/>
                      <a:pt x="495" y="359"/>
                    </a:cubicBezTo>
                    <a:cubicBezTo>
                      <a:pt x="496" y="365"/>
                      <a:pt x="499" y="371"/>
                      <a:pt x="502" y="376"/>
                    </a:cubicBezTo>
                    <a:cubicBezTo>
                      <a:pt x="503" y="379"/>
                      <a:pt x="505" y="382"/>
                      <a:pt x="506" y="384"/>
                    </a:cubicBezTo>
                    <a:cubicBezTo>
                      <a:pt x="509" y="388"/>
                      <a:pt x="509" y="388"/>
                      <a:pt x="509" y="388"/>
                    </a:cubicBezTo>
                    <a:cubicBezTo>
                      <a:pt x="510" y="389"/>
                      <a:pt x="511" y="390"/>
                      <a:pt x="512" y="391"/>
                    </a:cubicBezTo>
                    <a:cubicBezTo>
                      <a:pt x="520" y="400"/>
                      <a:pt x="528" y="407"/>
                      <a:pt x="536" y="413"/>
                    </a:cubicBezTo>
                    <a:cubicBezTo>
                      <a:pt x="544" y="419"/>
                      <a:pt x="552" y="425"/>
                      <a:pt x="559" y="431"/>
                    </a:cubicBezTo>
                    <a:cubicBezTo>
                      <a:pt x="565" y="437"/>
                      <a:pt x="571" y="444"/>
                      <a:pt x="576" y="451"/>
                    </a:cubicBezTo>
                    <a:cubicBezTo>
                      <a:pt x="586" y="466"/>
                      <a:pt x="592" y="483"/>
                      <a:pt x="595" y="501"/>
                    </a:cubicBezTo>
                    <a:cubicBezTo>
                      <a:pt x="598" y="518"/>
                      <a:pt x="595" y="538"/>
                      <a:pt x="594" y="559"/>
                    </a:cubicBezTo>
                    <a:cubicBezTo>
                      <a:pt x="594" y="570"/>
                      <a:pt x="594" y="581"/>
                      <a:pt x="595" y="593"/>
                    </a:cubicBezTo>
                    <a:cubicBezTo>
                      <a:pt x="597" y="605"/>
                      <a:pt x="601" y="618"/>
                      <a:pt x="610" y="629"/>
                    </a:cubicBezTo>
                    <a:cubicBezTo>
                      <a:pt x="612" y="631"/>
                      <a:pt x="614" y="634"/>
                      <a:pt x="616" y="636"/>
                    </a:cubicBezTo>
                    <a:cubicBezTo>
                      <a:pt x="619" y="638"/>
                      <a:pt x="621" y="641"/>
                      <a:pt x="624" y="642"/>
                    </a:cubicBezTo>
                    <a:cubicBezTo>
                      <a:pt x="629" y="646"/>
                      <a:pt x="634" y="649"/>
                      <a:pt x="639" y="651"/>
                    </a:cubicBezTo>
                    <a:cubicBezTo>
                      <a:pt x="643" y="654"/>
                      <a:pt x="647" y="656"/>
                      <a:pt x="649" y="658"/>
                    </a:cubicBezTo>
                    <a:cubicBezTo>
                      <a:pt x="652" y="660"/>
                      <a:pt x="654" y="663"/>
                      <a:pt x="656" y="665"/>
                    </a:cubicBezTo>
                    <a:cubicBezTo>
                      <a:pt x="659" y="671"/>
                      <a:pt x="660" y="678"/>
                      <a:pt x="660" y="686"/>
                    </a:cubicBezTo>
                    <a:cubicBezTo>
                      <a:pt x="660" y="695"/>
                      <a:pt x="658" y="704"/>
                      <a:pt x="656" y="713"/>
                    </a:cubicBezTo>
                    <a:cubicBezTo>
                      <a:pt x="654" y="723"/>
                      <a:pt x="652" y="733"/>
                      <a:pt x="650" y="743"/>
                    </a:cubicBezTo>
                    <a:cubicBezTo>
                      <a:pt x="649" y="754"/>
                      <a:pt x="648" y="765"/>
                      <a:pt x="649" y="777"/>
                    </a:cubicBezTo>
                    <a:cubicBezTo>
                      <a:pt x="650" y="783"/>
                      <a:pt x="652" y="789"/>
                      <a:pt x="654" y="795"/>
                    </a:cubicBezTo>
                    <a:cubicBezTo>
                      <a:pt x="657" y="801"/>
                      <a:pt x="660" y="807"/>
                      <a:pt x="664" y="812"/>
                    </a:cubicBezTo>
                    <a:cubicBezTo>
                      <a:pt x="665" y="813"/>
                      <a:pt x="667" y="814"/>
                      <a:pt x="668" y="815"/>
                    </a:cubicBezTo>
                    <a:cubicBezTo>
                      <a:pt x="671" y="819"/>
                      <a:pt x="671" y="819"/>
                      <a:pt x="671" y="819"/>
                    </a:cubicBezTo>
                    <a:cubicBezTo>
                      <a:pt x="673" y="820"/>
                      <a:pt x="674" y="821"/>
                      <a:pt x="675" y="821"/>
                    </a:cubicBezTo>
                    <a:cubicBezTo>
                      <a:pt x="675" y="822"/>
                      <a:pt x="675" y="822"/>
                      <a:pt x="675" y="822"/>
                    </a:cubicBezTo>
                    <a:cubicBezTo>
                      <a:pt x="674" y="830"/>
                      <a:pt x="671" y="838"/>
                      <a:pt x="667" y="849"/>
                    </a:cubicBezTo>
                    <a:cubicBezTo>
                      <a:pt x="666" y="851"/>
                      <a:pt x="664" y="856"/>
                      <a:pt x="661" y="861"/>
                    </a:cubicBezTo>
                    <a:cubicBezTo>
                      <a:pt x="659" y="863"/>
                      <a:pt x="658" y="866"/>
                      <a:pt x="656" y="869"/>
                    </a:cubicBezTo>
                    <a:cubicBezTo>
                      <a:pt x="656" y="870"/>
                      <a:pt x="655" y="871"/>
                      <a:pt x="655" y="871"/>
                    </a:cubicBezTo>
                    <a:cubicBezTo>
                      <a:pt x="654" y="872"/>
                      <a:pt x="653" y="873"/>
                      <a:pt x="653" y="874"/>
                    </a:cubicBezTo>
                    <a:cubicBezTo>
                      <a:pt x="651" y="876"/>
                      <a:pt x="650" y="878"/>
                      <a:pt x="648" y="881"/>
                    </a:cubicBezTo>
                    <a:cubicBezTo>
                      <a:pt x="645" y="885"/>
                      <a:pt x="642" y="889"/>
                      <a:pt x="639" y="893"/>
                    </a:cubicBezTo>
                    <a:cubicBezTo>
                      <a:pt x="626" y="911"/>
                      <a:pt x="611" y="930"/>
                      <a:pt x="596" y="949"/>
                    </a:cubicBezTo>
                    <a:cubicBezTo>
                      <a:pt x="589" y="959"/>
                      <a:pt x="581" y="969"/>
                      <a:pt x="574" y="978"/>
                    </a:cubicBezTo>
                    <a:cubicBezTo>
                      <a:pt x="571" y="982"/>
                      <a:pt x="568" y="985"/>
                      <a:pt x="566" y="988"/>
                    </a:cubicBezTo>
                    <a:cubicBezTo>
                      <a:pt x="562" y="991"/>
                      <a:pt x="558" y="994"/>
                      <a:pt x="554" y="998"/>
                    </a:cubicBezTo>
                    <a:cubicBezTo>
                      <a:pt x="552" y="1000"/>
                      <a:pt x="550" y="1001"/>
                      <a:pt x="548" y="1002"/>
                    </a:cubicBezTo>
                    <a:cubicBezTo>
                      <a:pt x="529" y="1013"/>
                      <a:pt x="504" y="1014"/>
                      <a:pt x="482" y="1026"/>
                    </a:cubicBezTo>
                    <a:cubicBezTo>
                      <a:pt x="471" y="1031"/>
                      <a:pt x="462" y="1039"/>
                      <a:pt x="455" y="1046"/>
                    </a:cubicBezTo>
                    <a:cubicBezTo>
                      <a:pt x="447" y="1054"/>
                      <a:pt x="441" y="1061"/>
                      <a:pt x="435" y="1068"/>
                    </a:cubicBezTo>
                    <a:cubicBezTo>
                      <a:pt x="425" y="1082"/>
                      <a:pt x="416" y="1093"/>
                      <a:pt x="410" y="1100"/>
                    </a:cubicBezTo>
                    <a:cubicBezTo>
                      <a:pt x="406" y="1104"/>
                      <a:pt x="404" y="1107"/>
                      <a:pt x="402" y="1108"/>
                    </a:cubicBezTo>
                    <a:cubicBezTo>
                      <a:pt x="400" y="1110"/>
                      <a:pt x="399" y="1111"/>
                      <a:pt x="399" y="1111"/>
                    </a:cubicBezTo>
                    <a:cubicBezTo>
                      <a:pt x="399" y="1111"/>
                      <a:pt x="398" y="1112"/>
                      <a:pt x="396" y="1113"/>
                    </a:cubicBezTo>
                    <a:cubicBezTo>
                      <a:pt x="395" y="1114"/>
                      <a:pt x="394" y="1115"/>
                      <a:pt x="393" y="1116"/>
                    </a:cubicBezTo>
                    <a:cubicBezTo>
                      <a:pt x="391" y="1117"/>
                      <a:pt x="390" y="1119"/>
                      <a:pt x="388" y="1120"/>
                    </a:cubicBezTo>
                    <a:cubicBezTo>
                      <a:pt x="386" y="1121"/>
                      <a:pt x="384" y="1122"/>
                      <a:pt x="381" y="1123"/>
                    </a:cubicBezTo>
                    <a:cubicBezTo>
                      <a:pt x="379" y="1124"/>
                      <a:pt x="376" y="1126"/>
                      <a:pt x="373" y="1127"/>
                    </a:cubicBezTo>
                    <a:cubicBezTo>
                      <a:pt x="367" y="1129"/>
                      <a:pt x="360" y="1130"/>
                      <a:pt x="352" y="1132"/>
                    </a:cubicBezTo>
                    <a:cubicBezTo>
                      <a:pt x="343" y="1133"/>
                      <a:pt x="334" y="1134"/>
                      <a:pt x="323" y="1136"/>
                    </a:cubicBezTo>
                    <a:cubicBezTo>
                      <a:pt x="313" y="1138"/>
                      <a:pt x="301" y="1142"/>
                      <a:pt x="291" y="1149"/>
                    </a:cubicBezTo>
                    <a:cubicBezTo>
                      <a:pt x="271" y="1163"/>
                      <a:pt x="256" y="1188"/>
                      <a:pt x="254" y="1215"/>
                    </a:cubicBezTo>
                    <a:cubicBezTo>
                      <a:pt x="254" y="1222"/>
                      <a:pt x="254" y="1229"/>
                      <a:pt x="256" y="1236"/>
                    </a:cubicBezTo>
                    <a:cubicBezTo>
                      <a:pt x="256" y="1238"/>
                      <a:pt x="256" y="1239"/>
                      <a:pt x="257" y="1241"/>
                    </a:cubicBezTo>
                    <a:cubicBezTo>
                      <a:pt x="258" y="1245"/>
                      <a:pt x="258" y="1245"/>
                      <a:pt x="258" y="1245"/>
                    </a:cubicBezTo>
                    <a:cubicBezTo>
                      <a:pt x="259" y="1248"/>
                      <a:pt x="259" y="1250"/>
                      <a:pt x="259" y="1252"/>
                    </a:cubicBezTo>
                    <a:cubicBezTo>
                      <a:pt x="259" y="1253"/>
                      <a:pt x="258" y="1254"/>
                      <a:pt x="257" y="1255"/>
                    </a:cubicBezTo>
                    <a:cubicBezTo>
                      <a:pt x="256" y="1256"/>
                      <a:pt x="254" y="1257"/>
                      <a:pt x="251" y="1258"/>
                    </a:cubicBezTo>
                    <a:cubicBezTo>
                      <a:pt x="248" y="1259"/>
                      <a:pt x="245" y="1260"/>
                      <a:pt x="242" y="1262"/>
                    </a:cubicBezTo>
                    <a:cubicBezTo>
                      <a:pt x="239" y="1263"/>
                      <a:pt x="236" y="1264"/>
                      <a:pt x="234" y="1266"/>
                    </a:cubicBezTo>
                    <a:cubicBezTo>
                      <a:pt x="222" y="1271"/>
                      <a:pt x="211" y="1278"/>
                      <a:pt x="202" y="1287"/>
                    </a:cubicBezTo>
                    <a:cubicBezTo>
                      <a:pt x="197" y="1291"/>
                      <a:pt x="193" y="1295"/>
                      <a:pt x="189" y="1300"/>
                    </a:cubicBezTo>
                    <a:cubicBezTo>
                      <a:pt x="187" y="1302"/>
                      <a:pt x="185" y="1304"/>
                      <a:pt x="183" y="1307"/>
                    </a:cubicBezTo>
                    <a:cubicBezTo>
                      <a:pt x="182" y="1308"/>
                      <a:pt x="181" y="1309"/>
                      <a:pt x="180" y="1310"/>
                    </a:cubicBezTo>
                    <a:cubicBezTo>
                      <a:pt x="179" y="1312"/>
                      <a:pt x="179" y="1312"/>
                      <a:pt x="179" y="1312"/>
                    </a:cubicBezTo>
                    <a:cubicBezTo>
                      <a:pt x="179" y="1313"/>
                      <a:pt x="178" y="1314"/>
                      <a:pt x="178" y="1314"/>
                    </a:cubicBezTo>
                    <a:cubicBezTo>
                      <a:pt x="174" y="1321"/>
                      <a:pt x="170" y="1328"/>
                      <a:pt x="168" y="1334"/>
                    </a:cubicBezTo>
                    <a:cubicBezTo>
                      <a:pt x="166" y="1340"/>
                      <a:pt x="164" y="1345"/>
                      <a:pt x="164" y="1349"/>
                    </a:cubicBezTo>
                    <a:cubicBezTo>
                      <a:pt x="161" y="1361"/>
                      <a:pt x="162" y="1372"/>
                      <a:pt x="164" y="1381"/>
                    </a:cubicBezTo>
                    <a:cubicBezTo>
                      <a:pt x="166" y="1390"/>
                      <a:pt x="171" y="1399"/>
                      <a:pt x="177" y="1406"/>
                    </a:cubicBezTo>
                    <a:cubicBezTo>
                      <a:pt x="175" y="1396"/>
                      <a:pt x="175" y="1388"/>
                      <a:pt x="175" y="1380"/>
                    </a:cubicBezTo>
                    <a:cubicBezTo>
                      <a:pt x="176" y="1371"/>
                      <a:pt x="176" y="1363"/>
                      <a:pt x="179" y="1352"/>
                    </a:cubicBezTo>
                    <a:cubicBezTo>
                      <a:pt x="180" y="1346"/>
                      <a:pt x="183" y="1334"/>
                      <a:pt x="191" y="1322"/>
                    </a:cubicBezTo>
                    <a:cubicBezTo>
                      <a:pt x="191" y="1322"/>
                      <a:pt x="192" y="1321"/>
                      <a:pt x="192" y="1321"/>
                    </a:cubicBezTo>
                    <a:cubicBezTo>
                      <a:pt x="193" y="1319"/>
                      <a:pt x="193" y="1319"/>
                      <a:pt x="193" y="1319"/>
                    </a:cubicBezTo>
                    <a:cubicBezTo>
                      <a:pt x="194" y="1318"/>
                      <a:pt x="195" y="1317"/>
                      <a:pt x="195" y="1316"/>
                    </a:cubicBezTo>
                    <a:cubicBezTo>
                      <a:pt x="197" y="1314"/>
                      <a:pt x="199" y="1312"/>
                      <a:pt x="200" y="1310"/>
                    </a:cubicBezTo>
                    <a:cubicBezTo>
                      <a:pt x="204" y="1306"/>
                      <a:pt x="208" y="1302"/>
                      <a:pt x="212" y="1299"/>
                    </a:cubicBezTo>
                    <a:cubicBezTo>
                      <a:pt x="220" y="1291"/>
                      <a:pt x="230" y="1285"/>
                      <a:pt x="241" y="1280"/>
                    </a:cubicBezTo>
                    <a:cubicBezTo>
                      <a:pt x="243" y="1278"/>
                      <a:pt x="246" y="1277"/>
                      <a:pt x="248" y="1276"/>
                    </a:cubicBezTo>
                    <a:cubicBezTo>
                      <a:pt x="251" y="1275"/>
                      <a:pt x="254" y="1274"/>
                      <a:pt x="257" y="1273"/>
                    </a:cubicBezTo>
                    <a:cubicBezTo>
                      <a:pt x="260" y="1271"/>
                      <a:pt x="264" y="1270"/>
                      <a:pt x="267" y="1267"/>
                    </a:cubicBezTo>
                    <a:cubicBezTo>
                      <a:pt x="271" y="1264"/>
                      <a:pt x="274" y="1259"/>
                      <a:pt x="274" y="1254"/>
                    </a:cubicBezTo>
                    <a:cubicBezTo>
                      <a:pt x="275" y="1249"/>
                      <a:pt x="274" y="1245"/>
                      <a:pt x="273" y="1242"/>
                    </a:cubicBezTo>
                    <a:cubicBezTo>
                      <a:pt x="272" y="1237"/>
                      <a:pt x="272" y="1237"/>
                      <a:pt x="272" y="1237"/>
                    </a:cubicBezTo>
                    <a:cubicBezTo>
                      <a:pt x="272" y="1236"/>
                      <a:pt x="271" y="1234"/>
                      <a:pt x="271" y="1233"/>
                    </a:cubicBezTo>
                    <a:cubicBezTo>
                      <a:pt x="270" y="1227"/>
                      <a:pt x="270" y="1222"/>
                      <a:pt x="270" y="1216"/>
                    </a:cubicBezTo>
                    <a:cubicBezTo>
                      <a:pt x="271" y="1194"/>
                      <a:pt x="284" y="1173"/>
                      <a:pt x="300" y="1162"/>
                    </a:cubicBezTo>
                    <a:cubicBezTo>
                      <a:pt x="308" y="1156"/>
                      <a:pt x="317" y="1153"/>
                      <a:pt x="326" y="1151"/>
                    </a:cubicBezTo>
                    <a:cubicBezTo>
                      <a:pt x="336" y="1149"/>
                      <a:pt x="345" y="1148"/>
                      <a:pt x="354" y="1147"/>
                    </a:cubicBezTo>
                    <a:cubicBezTo>
                      <a:pt x="363" y="1146"/>
                      <a:pt x="371" y="1144"/>
                      <a:pt x="379" y="1142"/>
                    </a:cubicBezTo>
                    <a:cubicBezTo>
                      <a:pt x="382" y="1140"/>
                      <a:pt x="385" y="1139"/>
                      <a:pt x="388" y="1137"/>
                    </a:cubicBezTo>
                    <a:cubicBezTo>
                      <a:pt x="391" y="1136"/>
                      <a:pt x="394" y="1134"/>
                      <a:pt x="396" y="1133"/>
                    </a:cubicBezTo>
                    <a:cubicBezTo>
                      <a:pt x="399" y="1131"/>
                      <a:pt x="400" y="1130"/>
                      <a:pt x="402" y="1129"/>
                    </a:cubicBezTo>
                    <a:cubicBezTo>
                      <a:pt x="404" y="1127"/>
                      <a:pt x="405" y="1126"/>
                      <a:pt x="406" y="1125"/>
                    </a:cubicBezTo>
                    <a:cubicBezTo>
                      <a:pt x="408" y="1124"/>
                      <a:pt x="410" y="1123"/>
                      <a:pt x="410" y="1123"/>
                    </a:cubicBezTo>
                    <a:cubicBezTo>
                      <a:pt x="410" y="1123"/>
                      <a:pt x="411" y="1122"/>
                      <a:pt x="413" y="1120"/>
                    </a:cubicBezTo>
                    <a:cubicBezTo>
                      <a:pt x="415" y="1118"/>
                      <a:pt x="418" y="1115"/>
                      <a:pt x="421" y="1111"/>
                    </a:cubicBezTo>
                    <a:cubicBezTo>
                      <a:pt x="428" y="1103"/>
                      <a:pt x="437" y="1092"/>
                      <a:pt x="448" y="1078"/>
                    </a:cubicBezTo>
                    <a:cubicBezTo>
                      <a:pt x="453" y="1071"/>
                      <a:pt x="459" y="1064"/>
                      <a:pt x="466" y="1057"/>
                    </a:cubicBezTo>
                    <a:cubicBezTo>
                      <a:pt x="472" y="1051"/>
                      <a:pt x="480" y="1044"/>
                      <a:pt x="489" y="1040"/>
                    </a:cubicBezTo>
                    <a:cubicBezTo>
                      <a:pt x="498" y="1035"/>
                      <a:pt x="509" y="1032"/>
                      <a:pt x="520" y="1029"/>
                    </a:cubicBezTo>
                    <a:cubicBezTo>
                      <a:pt x="521" y="1028"/>
                      <a:pt x="523" y="1028"/>
                      <a:pt x="524" y="1028"/>
                    </a:cubicBezTo>
                    <a:cubicBezTo>
                      <a:pt x="522" y="1030"/>
                      <a:pt x="520" y="1032"/>
                      <a:pt x="519" y="1034"/>
                    </a:cubicBezTo>
                    <a:cubicBezTo>
                      <a:pt x="516" y="1037"/>
                      <a:pt x="513" y="1041"/>
                      <a:pt x="511" y="1045"/>
                    </a:cubicBezTo>
                    <a:cubicBezTo>
                      <a:pt x="508" y="1050"/>
                      <a:pt x="506" y="1054"/>
                      <a:pt x="505" y="1059"/>
                    </a:cubicBezTo>
                    <a:cubicBezTo>
                      <a:pt x="501" y="1068"/>
                      <a:pt x="499" y="1077"/>
                      <a:pt x="497" y="1086"/>
                    </a:cubicBezTo>
                    <a:cubicBezTo>
                      <a:pt x="492" y="1103"/>
                      <a:pt x="484" y="1121"/>
                      <a:pt x="475" y="1137"/>
                    </a:cubicBezTo>
                    <a:cubicBezTo>
                      <a:pt x="466" y="1153"/>
                      <a:pt x="456" y="1169"/>
                      <a:pt x="447" y="1183"/>
                    </a:cubicBezTo>
                    <a:cubicBezTo>
                      <a:pt x="443" y="1191"/>
                      <a:pt x="438" y="1197"/>
                      <a:pt x="434" y="1205"/>
                    </a:cubicBezTo>
                    <a:cubicBezTo>
                      <a:pt x="430" y="1212"/>
                      <a:pt x="427" y="1220"/>
                      <a:pt x="426" y="1228"/>
                    </a:cubicBezTo>
                    <a:cubicBezTo>
                      <a:pt x="425" y="1236"/>
                      <a:pt x="427" y="1243"/>
                      <a:pt x="429" y="1249"/>
                    </a:cubicBezTo>
                    <a:cubicBezTo>
                      <a:pt x="431" y="1255"/>
                      <a:pt x="434" y="1259"/>
                      <a:pt x="436" y="1263"/>
                    </a:cubicBezTo>
                    <a:cubicBezTo>
                      <a:pt x="438" y="1266"/>
                      <a:pt x="440" y="1269"/>
                      <a:pt x="441" y="1271"/>
                    </a:cubicBezTo>
                    <a:cubicBezTo>
                      <a:pt x="442" y="1272"/>
                      <a:pt x="443" y="1273"/>
                      <a:pt x="443" y="1273"/>
                    </a:cubicBezTo>
                    <a:cubicBezTo>
                      <a:pt x="443" y="1273"/>
                      <a:pt x="445" y="1277"/>
                      <a:pt x="450" y="1283"/>
                    </a:cubicBezTo>
                    <a:cubicBezTo>
                      <a:pt x="452" y="1286"/>
                      <a:pt x="455" y="1290"/>
                      <a:pt x="458" y="1294"/>
                    </a:cubicBezTo>
                    <a:cubicBezTo>
                      <a:pt x="460" y="1298"/>
                      <a:pt x="463" y="1303"/>
                      <a:pt x="464" y="1308"/>
                    </a:cubicBezTo>
                    <a:cubicBezTo>
                      <a:pt x="466" y="1314"/>
                      <a:pt x="467" y="1320"/>
                      <a:pt x="466" y="1327"/>
                    </a:cubicBezTo>
                    <a:cubicBezTo>
                      <a:pt x="466" y="1334"/>
                      <a:pt x="464" y="1342"/>
                      <a:pt x="463" y="1350"/>
                    </a:cubicBezTo>
                    <a:cubicBezTo>
                      <a:pt x="461" y="1359"/>
                      <a:pt x="459" y="1368"/>
                      <a:pt x="458" y="1378"/>
                    </a:cubicBezTo>
                    <a:cubicBezTo>
                      <a:pt x="458" y="1387"/>
                      <a:pt x="459" y="1399"/>
                      <a:pt x="463" y="1409"/>
                    </a:cubicBezTo>
                    <a:cubicBezTo>
                      <a:pt x="467" y="1419"/>
                      <a:pt x="474" y="1427"/>
                      <a:pt x="480" y="1434"/>
                    </a:cubicBezTo>
                    <a:cubicBezTo>
                      <a:pt x="487" y="1442"/>
                      <a:pt x="492" y="1449"/>
                      <a:pt x="498" y="1456"/>
                    </a:cubicBezTo>
                    <a:cubicBezTo>
                      <a:pt x="503" y="1464"/>
                      <a:pt x="508" y="1471"/>
                      <a:pt x="513" y="1479"/>
                    </a:cubicBezTo>
                    <a:cubicBezTo>
                      <a:pt x="515" y="1482"/>
                      <a:pt x="518" y="1486"/>
                      <a:pt x="520" y="1490"/>
                    </a:cubicBezTo>
                    <a:cubicBezTo>
                      <a:pt x="521" y="1492"/>
                      <a:pt x="522" y="1494"/>
                      <a:pt x="523" y="1495"/>
                    </a:cubicBezTo>
                    <a:cubicBezTo>
                      <a:pt x="524" y="1497"/>
                      <a:pt x="525" y="1499"/>
                      <a:pt x="525" y="1501"/>
                    </a:cubicBezTo>
                    <a:cubicBezTo>
                      <a:pt x="533" y="1514"/>
                      <a:pt x="537" y="1526"/>
                      <a:pt x="540" y="1532"/>
                    </a:cubicBezTo>
                    <a:cubicBezTo>
                      <a:pt x="544" y="1543"/>
                      <a:pt x="547" y="1551"/>
                      <a:pt x="551" y="1560"/>
                    </a:cubicBezTo>
                    <a:cubicBezTo>
                      <a:pt x="554" y="1568"/>
                      <a:pt x="558" y="1575"/>
                      <a:pt x="562" y="1585"/>
                    </a:cubicBezTo>
                    <a:cubicBezTo>
                      <a:pt x="563" y="1574"/>
                      <a:pt x="563" y="1566"/>
                      <a:pt x="562" y="1556"/>
                    </a:cubicBezTo>
                    <a:cubicBezTo>
                      <a:pt x="561" y="1547"/>
                      <a:pt x="558" y="1538"/>
                      <a:pt x="554" y="1526"/>
                    </a:cubicBezTo>
                    <a:cubicBezTo>
                      <a:pt x="552" y="1520"/>
                      <a:pt x="547" y="1508"/>
                      <a:pt x="539" y="1493"/>
                    </a:cubicBezTo>
                    <a:cubicBezTo>
                      <a:pt x="539" y="1492"/>
                      <a:pt x="538" y="1490"/>
                      <a:pt x="537" y="1488"/>
                    </a:cubicBezTo>
                    <a:cubicBezTo>
                      <a:pt x="536" y="1486"/>
                      <a:pt x="535" y="1484"/>
                      <a:pt x="533" y="1482"/>
                    </a:cubicBezTo>
                    <a:cubicBezTo>
                      <a:pt x="531" y="1478"/>
                      <a:pt x="529" y="1474"/>
                      <a:pt x="526" y="1470"/>
                    </a:cubicBezTo>
                    <a:cubicBezTo>
                      <a:pt x="522" y="1462"/>
                      <a:pt x="516" y="1455"/>
                      <a:pt x="510" y="1447"/>
                    </a:cubicBezTo>
                    <a:cubicBezTo>
                      <a:pt x="505" y="1439"/>
                      <a:pt x="498" y="1431"/>
                      <a:pt x="492" y="1424"/>
                    </a:cubicBezTo>
                    <a:cubicBezTo>
                      <a:pt x="486" y="1417"/>
                      <a:pt x="481" y="1410"/>
                      <a:pt x="477" y="1402"/>
                    </a:cubicBezTo>
                    <a:cubicBezTo>
                      <a:pt x="474" y="1395"/>
                      <a:pt x="473" y="1387"/>
                      <a:pt x="474" y="1379"/>
                    </a:cubicBezTo>
                    <a:cubicBezTo>
                      <a:pt x="474" y="1370"/>
                      <a:pt x="476" y="1362"/>
                      <a:pt x="478" y="1353"/>
                    </a:cubicBezTo>
                    <a:cubicBezTo>
                      <a:pt x="480" y="1345"/>
                      <a:pt x="481" y="1336"/>
                      <a:pt x="482" y="1328"/>
                    </a:cubicBezTo>
                    <a:cubicBezTo>
                      <a:pt x="482" y="1320"/>
                      <a:pt x="482" y="1311"/>
                      <a:pt x="479" y="1304"/>
                    </a:cubicBezTo>
                    <a:cubicBezTo>
                      <a:pt x="477" y="1296"/>
                      <a:pt x="474" y="1291"/>
                      <a:pt x="471" y="1286"/>
                    </a:cubicBezTo>
                    <a:cubicBezTo>
                      <a:pt x="468" y="1281"/>
                      <a:pt x="465" y="1277"/>
                      <a:pt x="463" y="1274"/>
                    </a:cubicBezTo>
                    <a:cubicBezTo>
                      <a:pt x="458" y="1268"/>
                      <a:pt x="456" y="1264"/>
                      <a:pt x="456" y="1264"/>
                    </a:cubicBezTo>
                    <a:cubicBezTo>
                      <a:pt x="456" y="1264"/>
                      <a:pt x="455" y="1263"/>
                      <a:pt x="454" y="1262"/>
                    </a:cubicBezTo>
                    <a:cubicBezTo>
                      <a:pt x="453" y="1260"/>
                      <a:pt x="451" y="1258"/>
                      <a:pt x="449" y="1255"/>
                    </a:cubicBezTo>
                    <a:cubicBezTo>
                      <a:pt x="447" y="1252"/>
                      <a:pt x="445" y="1248"/>
                      <a:pt x="444" y="1244"/>
                    </a:cubicBezTo>
                    <a:cubicBezTo>
                      <a:pt x="442" y="1239"/>
                      <a:pt x="441" y="1235"/>
                      <a:pt x="441" y="1229"/>
                    </a:cubicBezTo>
                    <a:cubicBezTo>
                      <a:pt x="442" y="1224"/>
                      <a:pt x="444" y="1219"/>
                      <a:pt x="448" y="1212"/>
                    </a:cubicBezTo>
                    <a:cubicBezTo>
                      <a:pt x="451" y="1206"/>
                      <a:pt x="456" y="1199"/>
                      <a:pt x="461" y="1192"/>
                    </a:cubicBezTo>
                    <a:cubicBezTo>
                      <a:pt x="470" y="1177"/>
                      <a:pt x="480" y="1162"/>
                      <a:pt x="489" y="1145"/>
                    </a:cubicBezTo>
                    <a:cubicBezTo>
                      <a:pt x="498" y="1128"/>
                      <a:pt x="507" y="1109"/>
                      <a:pt x="512" y="1090"/>
                    </a:cubicBezTo>
                    <a:cubicBezTo>
                      <a:pt x="514" y="1081"/>
                      <a:pt x="516" y="1072"/>
                      <a:pt x="519" y="1064"/>
                    </a:cubicBezTo>
                    <a:cubicBezTo>
                      <a:pt x="522" y="1056"/>
                      <a:pt x="526" y="1050"/>
                      <a:pt x="531" y="1044"/>
                    </a:cubicBezTo>
                    <a:cubicBezTo>
                      <a:pt x="533" y="1040"/>
                      <a:pt x="536" y="1038"/>
                      <a:pt x="539" y="1035"/>
                    </a:cubicBezTo>
                    <a:cubicBezTo>
                      <a:pt x="540" y="1033"/>
                      <a:pt x="541" y="1032"/>
                      <a:pt x="543" y="1031"/>
                    </a:cubicBezTo>
                    <a:cubicBezTo>
                      <a:pt x="544" y="1030"/>
                      <a:pt x="545" y="1028"/>
                      <a:pt x="546" y="1027"/>
                    </a:cubicBezTo>
                    <a:cubicBezTo>
                      <a:pt x="549" y="1025"/>
                      <a:pt x="551" y="1022"/>
                      <a:pt x="553" y="1020"/>
                    </a:cubicBezTo>
                    <a:cubicBezTo>
                      <a:pt x="558" y="1016"/>
                      <a:pt x="561" y="1013"/>
                      <a:pt x="563" y="1011"/>
                    </a:cubicBezTo>
                    <a:cubicBezTo>
                      <a:pt x="572" y="1004"/>
                      <a:pt x="579" y="996"/>
                      <a:pt x="586" y="988"/>
                    </a:cubicBezTo>
                    <a:cubicBezTo>
                      <a:pt x="594" y="978"/>
                      <a:pt x="601" y="968"/>
                      <a:pt x="609" y="959"/>
                    </a:cubicBezTo>
                    <a:cubicBezTo>
                      <a:pt x="624" y="939"/>
                      <a:pt x="638" y="920"/>
                      <a:pt x="651" y="903"/>
                    </a:cubicBezTo>
                    <a:cubicBezTo>
                      <a:pt x="655" y="898"/>
                      <a:pt x="658" y="894"/>
                      <a:pt x="661" y="890"/>
                    </a:cubicBezTo>
                    <a:cubicBezTo>
                      <a:pt x="663" y="887"/>
                      <a:pt x="664" y="885"/>
                      <a:pt x="666" y="883"/>
                    </a:cubicBezTo>
                    <a:cubicBezTo>
                      <a:pt x="666" y="882"/>
                      <a:pt x="667" y="881"/>
                      <a:pt x="668" y="880"/>
                    </a:cubicBezTo>
                    <a:cubicBezTo>
                      <a:pt x="668" y="879"/>
                      <a:pt x="669" y="878"/>
                      <a:pt x="669" y="877"/>
                    </a:cubicBezTo>
                    <a:cubicBezTo>
                      <a:pt x="671" y="874"/>
                      <a:pt x="673" y="871"/>
                      <a:pt x="675" y="868"/>
                    </a:cubicBezTo>
                    <a:cubicBezTo>
                      <a:pt x="678" y="863"/>
                      <a:pt x="680" y="858"/>
                      <a:pt x="681" y="855"/>
                    </a:cubicBezTo>
                    <a:cubicBezTo>
                      <a:pt x="685" y="845"/>
                      <a:pt x="687" y="836"/>
                      <a:pt x="687" y="828"/>
                    </a:cubicBezTo>
                    <a:cubicBezTo>
                      <a:pt x="687" y="828"/>
                      <a:pt x="687" y="828"/>
                      <a:pt x="688" y="829"/>
                    </a:cubicBezTo>
                    <a:cubicBezTo>
                      <a:pt x="691" y="830"/>
                      <a:pt x="693" y="831"/>
                      <a:pt x="696" y="831"/>
                    </a:cubicBezTo>
                    <a:cubicBezTo>
                      <a:pt x="708" y="835"/>
                      <a:pt x="719" y="835"/>
                      <a:pt x="729" y="835"/>
                    </a:cubicBezTo>
                    <a:cubicBezTo>
                      <a:pt x="740" y="834"/>
                      <a:pt x="750" y="833"/>
                      <a:pt x="759" y="831"/>
                    </a:cubicBezTo>
                    <a:cubicBezTo>
                      <a:pt x="769" y="829"/>
                      <a:pt x="778" y="826"/>
                      <a:pt x="787" y="824"/>
                    </a:cubicBezTo>
                    <a:cubicBezTo>
                      <a:pt x="795" y="822"/>
                      <a:pt x="804" y="820"/>
                      <a:pt x="812" y="818"/>
                    </a:cubicBezTo>
                    <a:cubicBezTo>
                      <a:pt x="829" y="814"/>
                      <a:pt x="845" y="811"/>
                      <a:pt x="861" y="809"/>
                    </a:cubicBezTo>
                    <a:cubicBezTo>
                      <a:pt x="877" y="806"/>
                      <a:pt x="893" y="804"/>
                      <a:pt x="908" y="803"/>
                    </a:cubicBezTo>
                    <a:cubicBezTo>
                      <a:pt x="923" y="802"/>
                      <a:pt x="938" y="801"/>
                      <a:pt x="952" y="801"/>
                    </a:cubicBezTo>
                    <a:cubicBezTo>
                      <a:pt x="965" y="800"/>
                      <a:pt x="978" y="801"/>
                      <a:pt x="989" y="804"/>
                    </a:cubicBezTo>
                    <a:cubicBezTo>
                      <a:pt x="1000" y="806"/>
                      <a:pt x="1010" y="810"/>
                      <a:pt x="1018" y="815"/>
                    </a:cubicBezTo>
                    <a:cubicBezTo>
                      <a:pt x="1026" y="820"/>
                      <a:pt x="1032" y="826"/>
                      <a:pt x="1037" y="833"/>
                    </a:cubicBezTo>
                    <a:cubicBezTo>
                      <a:pt x="1041" y="839"/>
                      <a:pt x="1043" y="846"/>
                      <a:pt x="1044" y="851"/>
                    </a:cubicBezTo>
                    <a:cubicBezTo>
                      <a:pt x="1045" y="857"/>
                      <a:pt x="1045" y="862"/>
                      <a:pt x="1044" y="867"/>
                    </a:cubicBezTo>
                    <a:cubicBezTo>
                      <a:pt x="1042" y="873"/>
                      <a:pt x="1041" y="878"/>
                      <a:pt x="1040" y="882"/>
                    </a:cubicBezTo>
                    <a:cubicBezTo>
                      <a:pt x="1039" y="887"/>
                      <a:pt x="1038" y="891"/>
                      <a:pt x="1037" y="893"/>
                    </a:cubicBezTo>
                    <a:cubicBezTo>
                      <a:pt x="1037" y="896"/>
                      <a:pt x="1037" y="897"/>
                      <a:pt x="1037" y="897"/>
                    </a:cubicBezTo>
                    <a:cubicBezTo>
                      <a:pt x="1037" y="897"/>
                      <a:pt x="1037" y="899"/>
                      <a:pt x="1036" y="901"/>
                    </a:cubicBezTo>
                    <a:cubicBezTo>
                      <a:pt x="1036" y="904"/>
                      <a:pt x="1036" y="909"/>
                      <a:pt x="1036" y="914"/>
                    </a:cubicBezTo>
                    <a:cubicBezTo>
                      <a:pt x="1037" y="919"/>
                      <a:pt x="1038" y="925"/>
                      <a:pt x="1039" y="932"/>
                    </a:cubicBezTo>
                    <a:cubicBezTo>
                      <a:pt x="1040" y="935"/>
                      <a:pt x="1041" y="938"/>
                      <a:pt x="1041" y="941"/>
                    </a:cubicBezTo>
                    <a:cubicBezTo>
                      <a:pt x="1042" y="945"/>
                      <a:pt x="1042" y="948"/>
                      <a:pt x="1043" y="952"/>
                    </a:cubicBezTo>
                    <a:cubicBezTo>
                      <a:pt x="1044" y="966"/>
                      <a:pt x="1043" y="984"/>
                      <a:pt x="1036" y="1003"/>
                    </a:cubicBezTo>
                    <a:cubicBezTo>
                      <a:pt x="1035" y="1006"/>
                      <a:pt x="1034" y="1008"/>
                      <a:pt x="1033" y="1010"/>
                    </a:cubicBezTo>
                    <a:cubicBezTo>
                      <a:pt x="1032" y="1013"/>
                      <a:pt x="1031" y="1015"/>
                      <a:pt x="1030" y="1018"/>
                    </a:cubicBezTo>
                    <a:cubicBezTo>
                      <a:pt x="1028" y="1023"/>
                      <a:pt x="1024" y="1027"/>
                      <a:pt x="1021" y="1032"/>
                    </a:cubicBezTo>
                    <a:cubicBezTo>
                      <a:pt x="1015" y="1042"/>
                      <a:pt x="1007" y="1051"/>
                      <a:pt x="997" y="1060"/>
                    </a:cubicBezTo>
                    <a:cubicBezTo>
                      <a:pt x="987" y="1068"/>
                      <a:pt x="976" y="1075"/>
                      <a:pt x="963" y="1080"/>
                    </a:cubicBezTo>
                    <a:cubicBezTo>
                      <a:pt x="961" y="1080"/>
                      <a:pt x="960" y="1081"/>
                      <a:pt x="958" y="1082"/>
                    </a:cubicBezTo>
                    <a:cubicBezTo>
                      <a:pt x="955" y="1083"/>
                      <a:pt x="952" y="1084"/>
                      <a:pt x="949" y="1085"/>
                    </a:cubicBezTo>
                    <a:cubicBezTo>
                      <a:pt x="946" y="1086"/>
                      <a:pt x="942" y="1087"/>
                      <a:pt x="939" y="1089"/>
                    </a:cubicBezTo>
                    <a:cubicBezTo>
                      <a:pt x="937" y="1089"/>
                      <a:pt x="937" y="1089"/>
                      <a:pt x="937" y="1089"/>
                    </a:cubicBezTo>
                    <a:cubicBezTo>
                      <a:pt x="936" y="1090"/>
                      <a:pt x="936" y="1090"/>
                      <a:pt x="936" y="1090"/>
                    </a:cubicBezTo>
                    <a:cubicBezTo>
                      <a:pt x="936" y="1090"/>
                      <a:pt x="936" y="1090"/>
                      <a:pt x="936" y="1090"/>
                    </a:cubicBezTo>
                    <a:cubicBezTo>
                      <a:pt x="936" y="1092"/>
                      <a:pt x="936" y="1092"/>
                      <a:pt x="936" y="1092"/>
                    </a:cubicBezTo>
                    <a:cubicBezTo>
                      <a:pt x="935" y="1097"/>
                      <a:pt x="935" y="1097"/>
                      <a:pt x="935" y="1097"/>
                    </a:cubicBezTo>
                    <a:cubicBezTo>
                      <a:pt x="933" y="1104"/>
                      <a:pt x="933" y="1112"/>
                      <a:pt x="936" y="1120"/>
                    </a:cubicBezTo>
                    <a:cubicBezTo>
                      <a:pt x="936" y="1121"/>
                      <a:pt x="936" y="1122"/>
                      <a:pt x="937" y="1123"/>
                    </a:cubicBezTo>
                    <a:cubicBezTo>
                      <a:pt x="938" y="1125"/>
                      <a:pt x="938" y="1125"/>
                      <a:pt x="938" y="1125"/>
                    </a:cubicBezTo>
                    <a:cubicBezTo>
                      <a:pt x="938" y="1127"/>
                      <a:pt x="939" y="1128"/>
                      <a:pt x="940" y="1129"/>
                    </a:cubicBezTo>
                    <a:cubicBezTo>
                      <a:pt x="940" y="1129"/>
                      <a:pt x="940" y="1129"/>
                      <a:pt x="940" y="1129"/>
                    </a:cubicBezTo>
                    <a:cubicBezTo>
                      <a:pt x="932" y="1141"/>
                      <a:pt x="925" y="1151"/>
                      <a:pt x="918" y="1168"/>
                    </a:cubicBezTo>
                    <a:cubicBezTo>
                      <a:pt x="916" y="1171"/>
                      <a:pt x="913" y="1177"/>
                      <a:pt x="908" y="1190"/>
                    </a:cubicBezTo>
                    <a:cubicBezTo>
                      <a:pt x="903" y="1201"/>
                      <a:pt x="896" y="1217"/>
                      <a:pt x="888" y="1233"/>
                    </a:cubicBezTo>
                    <a:cubicBezTo>
                      <a:pt x="885" y="1242"/>
                      <a:pt x="881" y="1250"/>
                      <a:pt x="877" y="1259"/>
                    </a:cubicBezTo>
                    <a:cubicBezTo>
                      <a:pt x="875" y="1263"/>
                      <a:pt x="873" y="1266"/>
                      <a:pt x="871" y="1269"/>
                    </a:cubicBezTo>
                    <a:cubicBezTo>
                      <a:pt x="869" y="1272"/>
                      <a:pt x="866" y="1274"/>
                      <a:pt x="862" y="1276"/>
                    </a:cubicBezTo>
                    <a:cubicBezTo>
                      <a:pt x="859" y="1277"/>
                      <a:pt x="855" y="1279"/>
                      <a:pt x="851" y="1280"/>
                    </a:cubicBezTo>
                    <a:cubicBezTo>
                      <a:pt x="847" y="1281"/>
                      <a:pt x="844" y="1283"/>
                      <a:pt x="840" y="1284"/>
                    </a:cubicBezTo>
                    <a:cubicBezTo>
                      <a:pt x="832" y="1286"/>
                      <a:pt x="825" y="1288"/>
                      <a:pt x="820" y="1291"/>
                    </a:cubicBezTo>
                    <a:cubicBezTo>
                      <a:pt x="814" y="1293"/>
                      <a:pt x="809" y="1295"/>
                      <a:pt x="806" y="1297"/>
                    </a:cubicBezTo>
                    <a:cubicBezTo>
                      <a:pt x="804" y="1298"/>
                      <a:pt x="803" y="1299"/>
                      <a:pt x="802" y="1300"/>
                    </a:cubicBezTo>
                    <a:cubicBezTo>
                      <a:pt x="801" y="1300"/>
                      <a:pt x="801" y="1300"/>
                      <a:pt x="801" y="1300"/>
                    </a:cubicBezTo>
                    <a:cubicBezTo>
                      <a:pt x="801" y="1300"/>
                      <a:pt x="800" y="1301"/>
                      <a:pt x="800" y="1301"/>
                    </a:cubicBezTo>
                    <a:cubicBezTo>
                      <a:pt x="799" y="1302"/>
                      <a:pt x="798" y="1303"/>
                      <a:pt x="797" y="1304"/>
                    </a:cubicBezTo>
                    <a:cubicBezTo>
                      <a:pt x="794" y="1306"/>
                      <a:pt x="791" y="1309"/>
                      <a:pt x="787" y="1315"/>
                    </a:cubicBezTo>
                    <a:cubicBezTo>
                      <a:pt x="786" y="1317"/>
                      <a:pt x="784" y="1320"/>
                      <a:pt x="783" y="1324"/>
                    </a:cubicBezTo>
                    <a:cubicBezTo>
                      <a:pt x="782" y="1327"/>
                      <a:pt x="781" y="1331"/>
                      <a:pt x="781" y="1335"/>
                    </a:cubicBezTo>
                    <a:cubicBezTo>
                      <a:pt x="781" y="1343"/>
                      <a:pt x="782" y="1351"/>
                      <a:pt x="784" y="1359"/>
                    </a:cubicBezTo>
                    <a:cubicBezTo>
                      <a:pt x="786" y="1372"/>
                      <a:pt x="789" y="1386"/>
                      <a:pt x="791" y="1400"/>
                    </a:cubicBezTo>
                    <a:cubicBezTo>
                      <a:pt x="791" y="1403"/>
                      <a:pt x="791" y="1407"/>
                      <a:pt x="790" y="1410"/>
                    </a:cubicBezTo>
                    <a:cubicBezTo>
                      <a:pt x="789" y="1413"/>
                      <a:pt x="789" y="1419"/>
                      <a:pt x="782" y="1429"/>
                    </a:cubicBezTo>
                    <a:cubicBezTo>
                      <a:pt x="778" y="1435"/>
                      <a:pt x="770" y="1443"/>
                      <a:pt x="761" y="1451"/>
                    </a:cubicBezTo>
                    <a:cubicBezTo>
                      <a:pt x="757" y="1454"/>
                      <a:pt x="754" y="1458"/>
                      <a:pt x="751" y="1460"/>
                    </a:cubicBezTo>
                    <a:cubicBezTo>
                      <a:pt x="748" y="1463"/>
                      <a:pt x="746" y="1465"/>
                      <a:pt x="746" y="1465"/>
                    </a:cubicBezTo>
                    <a:cubicBezTo>
                      <a:pt x="746" y="1465"/>
                      <a:pt x="745" y="1466"/>
                      <a:pt x="743" y="1468"/>
                    </a:cubicBezTo>
                    <a:cubicBezTo>
                      <a:pt x="741" y="1471"/>
                      <a:pt x="737" y="1474"/>
                      <a:pt x="734" y="1479"/>
                    </a:cubicBezTo>
                    <a:cubicBezTo>
                      <a:pt x="731" y="1483"/>
                      <a:pt x="728" y="1488"/>
                      <a:pt x="726" y="1493"/>
                    </a:cubicBezTo>
                    <a:cubicBezTo>
                      <a:pt x="723" y="1499"/>
                      <a:pt x="722" y="1505"/>
                      <a:pt x="721" y="1509"/>
                    </a:cubicBezTo>
                    <a:cubicBezTo>
                      <a:pt x="720" y="1519"/>
                      <a:pt x="721" y="1528"/>
                      <a:pt x="722" y="1534"/>
                    </a:cubicBezTo>
                    <a:cubicBezTo>
                      <a:pt x="723" y="1540"/>
                      <a:pt x="724" y="1545"/>
                      <a:pt x="725" y="1548"/>
                    </a:cubicBezTo>
                    <a:cubicBezTo>
                      <a:pt x="729" y="1560"/>
                      <a:pt x="735" y="1569"/>
                      <a:pt x="740" y="1576"/>
                    </a:cubicBezTo>
                    <a:cubicBezTo>
                      <a:pt x="746" y="1583"/>
                      <a:pt x="752" y="1589"/>
                      <a:pt x="760" y="1596"/>
                    </a:cubicBezTo>
                    <a:cubicBezTo>
                      <a:pt x="756" y="1586"/>
                      <a:pt x="753" y="1578"/>
                      <a:pt x="750" y="1570"/>
                    </a:cubicBezTo>
                    <a:cubicBezTo>
                      <a:pt x="747" y="1562"/>
                      <a:pt x="743" y="1554"/>
                      <a:pt x="740" y="1543"/>
                    </a:cubicBezTo>
                    <a:cubicBezTo>
                      <a:pt x="739" y="1541"/>
                      <a:pt x="738" y="1537"/>
                      <a:pt x="737" y="1531"/>
                    </a:cubicBezTo>
                    <a:cubicBezTo>
                      <a:pt x="736" y="1526"/>
                      <a:pt x="736" y="1519"/>
                      <a:pt x="737" y="1512"/>
                    </a:cubicBezTo>
                    <a:cubicBezTo>
                      <a:pt x="737" y="1508"/>
                      <a:pt x="738" y="1504"/>
                      <a:pt x="740" y="1500"/>
                    </a:cubicBezTo>
                    <a:cubicBezTo>
                      <a:pt x="742" y="1495"/>
                      <a:pt x="744" y="1491"/>
                      <a:pt x="747" y="1488"/>
                    </a:cubicBezTo>
                    <a:cubicBezTo>
                      <a:pt x="750" y="1484"/>
                      <a:pt x="752" y="1481"/>
                      <a:pt x="754" y="1479"/>
                    </a:cubicBezTo>
                    <a:cubicBezTo>
                      <a:pt x="756" y="1477"/>
                      <a:pt x="758" y="1476"/>
                      <a:pt x="758" y="1476"/>
                    </a:cubicBezTo>
                    <a:cubicBezTo>
                      <a:pt x="758" y="1476"/>
                      <a:pt x="759" y="1474"/>
                      <a:pt x="762" y="1472"/>
                    </a:cubicBezTo>
                    <a:cubicBezTo>
                      <a:pt x="764" y="1469"/>
                      <a:pt x="768" y="1466"/>
                      <a:pt x="772" y="1462"/>
                    </a:cubicBezTo>
                    <a:cubicBezTo>
                      <a:pt x="780" y="1455"/>
                      <a:pt x="790" y="1445"/>
                      <a:pt x="795" y="1438"/>
                    </a:cubicBezTo>
                    <a:cubicBezTo>
                      <a:pt x="796" y="1437"/>
                      <a:pt x="797" y="1435"/>
                      <a:pt x="798" y="1434"/>
                    </a:cubicBezTo>
                    <a:cubicBezTo>
                      <a:pt x="799" y="1442"/>
                      <a:pt x="800" y="1449"/>
                      <a:pt x="802" y="1456"/>
                    </a:cubicBezTo>
                    <a:cubicBezTo>
                      <a:pt x="805" y="1474"/>
                      <a:pt x="807" y="1485"/>
                      <a:pt x="808" y="1491"/>
                    </a:cubicBezTo>
                    <a:cubicBezTo>
                      <a:pt x="813" y="1514"/>
                      <a:pt x="818" y="1527"/>
                      <a:pt x="827" y="1546"/>
                    </a:cubicBezTo>
                    <a:cubicBezTo>
                      <a:pt x="828" y="1525"/>
                      <a:pt x="828" y="1511"/>
                      <a:pt x="824" y="1488"/>
                    </a:cubicBezTo>
                    <a:cubicBezTo>
                      <a:pt x="823" y="1482"/>
                      <a:pt x="821" y="1471"/>
                      <a:pt x="817" y="1453"/>
                    </a:cubicBezTo>
                    <a:cubicBezTo>
                      <a:pt x="812" y="1426"/>
                      <a:pt x="805" y="1388"/>
                      <a:pt x="799" y="1356"/>
                    </a:cubicBezTo>
                    <a:cubicBezTo>
                      <a:pt x="798" y="1349"/>
                      <a:pt x="797" y="1342"/>
                      <a:pt x="797" y="1336"/>
                    </a:cubicBezTo>
                    <a:cubicBezTo>
                      <a:pt x="797" y="1330"/>
                      <a:pt x="799" y="1326"/>
                      <a:pt x="801" y="1323"/>
                    </a:cubicBezTo>
                    <a:cubicBezTo>
                      <a:pt x="803" y="1319"/>
                      <a:pt x="805" y="1317"/>
                      <a:pt x="807" y="1315"/>
                    </a:cubicBezTo>
                    <a:cubicBezTo>
                      <a:pt x="808" y="1315"/>
                      <a:pt x="808" y="1314"/>
                      <a:pt x="809" y="1314"/>
                    </a:cubicBezTo>
                    <a:cubicBezTo>
                      <a:pt x="809" y="1313"/>
                      <a:pt x="810" y="1313"/>
                      <a:pt x="810" y="1313"/>
                    </a:cubicBezTo>
                    <a:cubicBezTo>
                      <a:pt x="810" y="1313"/>
                      <a:pt x="811" y="1312"/>
                      <a:pt x="813" y="1311"/>
                    </a:cubicBezTo>
                    <a:cubicBezTo>
                      <a:pt x="816" y="1309"/>
                      <a:pt x="820" y="1307"/>
                      <a:pt x="825" y="1305"/>
                    </a:cubicBezTo>
                    <a:cubicBezTo>
                      <a:pt x="830" y="1303"/>
                      <a:pt x="837" y="1301"/>
                      <a:pt x="845" y="1299"/>
                    </a:cubicBezTo>
                    <a:cubicBezTo>
                      <a:pt x="848" y="1298"/>
                      <a:pt x="852" y="1296"/>
                      <a:pt x="856" y="1295"/>
                    </a:cubicBezTo>
                    <a:cubicBezTo>
                      <a:pt x="861" y="1294"/>
                      <a:pt x="865" y="1292"/>
                      <a:pt x="870" y="1289"/>
                    </a:cubicBezTo>
                    <a:cubicBezTo>
                      <a:pt x="874" y="1287"/>
                      <a:pt x="879" y="1284"/>
                      <a:pt x="883" y="1279"/>
                    </a:cubicBezTo>
                    <a:cubicBezTo>
                      <a:pt x="887" y="1275"/>
                      <a:pt x="889" y="1270"/>
                      <a:pt x="891" y="1265"/>
                    </a:cubicBezTo>
                    <a:cubicBezTo>
                      <a:pt x="895" y="1257"/>
                      <a:pt x="899" y="1248"/>
                      <a:pt x="903" y="1240"/>
                    </a:cubicBezTo>
                    <a:cubicBezTo>
                      <a:pt x="910" y="1223"/>
                      <a:pt x="917" y="1208"/>
                      <a:pt x="922" y="1196"/>
                    </a:cubicBezTo>
                    <a:cubicBezTo>
                      <a:pt x="928" y="1184"/>
                      <a:pt x="930" y="1178"/>
                      <a:pt x="932" y="1174"/>
                    </a:cubicBezTo>
                    <a:cubicBezTo>
                      <a:pt x="938" y="1159"/>
                      <a:pt x="942" y="1148"/>
                      <a:pt x="945" y="1137"/>
                    </a:cubicBezTo>
                    <a:cubicBezTo>
                      <a:pt x="951" y="1145"/>
                      <a:pt x="960" y="1152"/>
                      <a:pt x="969" y="1157"/>
                    </a:cubicBezTo>
                    <a:cubicBezTo>
                      <a:pt x="974" y="1159"/>
                      <a:pt x="979" y="1161"/>
                      <a:pt x="984" y="1162"/>
                    </a:cubicBezTo>
                    <a:cubicBezTo>
                      <a:pt x="989" y="1164"/>
                      <a:pt x="994" y="1165"/>
                      <a:pt x="998" y="1166"/>
                    </a:cubicBezTo>
                    <a:cubicBezTo>
                      <a:pt x="1017" y="1169"/>
                      <a:pt x="1034" y="1170"/>
                      <a:pt x="1046" y="1176"/>
                    </a:cubicBezTo>
                    <a:cubicBezTo>
                      <a:pt x="1059" y="1182"/>
                      <a:pt x="1069" y="1194"/>
                      <a:pt x="1075" y="1209"/>
                    </a:cubicBezTo>
                    <a:cubicBezTo>
                      <a:pt x="1080" y="1225"/>
                      <a:pt x="1083" y="1242"/>
                      <a:pt x="1083" y="1261"/>
                    </a:cubicBezTo>
                    <a:cubicBezTo>
                      <a:pt x="1084" y="1279"/>
                      <a:pt x="1081" y="1298"/>
                      <a:pt x="1080" y="1319"/>
                    </a:cubicBezTo>
                    <a:cubicBezTo>
                      <a:pt x="1079" y="1340"/>
                      <a:pt x="1079" y="1362"/>
                      <a:pt x="1085" y="1384"/>
                    </a:cubicBezTo>
                    <a:cubicBezTo>
                      <a:pt x="1088" y="1395"/>
                      <a:pt x="1093" y="1406"/>
                      <a:pt x="1099" y="1416"/>
                    </a:cubicBezTo>
                    <a:cubicBezTo>
                      <a:pt x="1106" y="1426"/>
                      <a:pt x="1114" y="1435"/>
                      <a:pt x="1124" y="1443"/>
                    </a:cubicBezTo>
                    <a:cubicBezTo>
                      <a:pt x="1143" y="1457"/>
                      <a:pt x="1165" y="1465"/>
                      <a:pt x="1186" y="1470"/>
                    </a:cubicBezTo>
                    <a:cubicBezTo>
                      <a:pt x="1207" y="1475"/>
                      <a:pt x="1228" y="1477"/>
                      <a:pt x="1248" y="1480"/>
                    </a:cubicBezTo>
                    <a:cubicBezTo>
                      <a:pt x="1268" y="1482"/>
                      <a:pt x="1287" y="1486"/>
                      <a:pt x="1305" y="1492"/>
                    </a:cubicBezTo>
                    <a:cubicBezTo>
                      <a:pt x="1313" y="1495"/>
                      <a:pt x="1322" y="1498"/>
                      <a:pt x="1329" y="1503"/>
                    </a:cubicBezTo>
                    <a:cubicBezTo>
                      <a:pt x="1337" y="1507"/>
                      <a:pt x="1344" y="1512"/>
                      <a:pt x="1350" y="1518"/>
                    </a:cubicBezTo>
                    <a:cubicBezTo>
                      <a:pt x="1355" y="1524"/>
                      <a:pt x="1359" y="1531"/>
                      <a:pt x="1362" y="1538"/>
                    </a:cubicBezTo>
                    <a:cubicBezTo>
                      <a:pt x="1363" y="1540"/>
                      <a:pt x="1364" y="1541"/>
                      <a:pt x="1364" y="1543"/>
                    </a:cubicBezTo>
                    <a:cubicBezTo>
                      <a:pt x="1366" y="1550"/>
                      <a:pt x="1366" y="1550"/>
                      <a:pt x="1366" y="1550"/>
                    </a:cubicBezTo>
                    <a:cubicBezTo>
                      <a:pt x="1368" y="1555"/>
                      <a:pt x="1369" y="1561"/>
                      <a:pt x="1373" y="1568"/>
                    </a:cubicBezTo>
                    <a:cubicBezTo>
                      <a:pt x="1377" y="1574"/>
                      <a:pt x="1382" y="1579"/>
                      <a:pt x="1387" y="1582"/>
                    </a:cubicBezTo>
                    <a:cubicBezTo>
                      <a:pt x="1392" y="1586"/>
                      <a:pt x="1396" y="1589"/>
                      <a:pt x="1400" y="1591"/>
                    </a:cubicBezTo>
                    <a:cubicBezTo>
                      <a:pt x="1404" y="1594"/>
                      <a:pt x="1407" y="1596"/>
                      <a:pt x="1411" y="1598"/>
                    </a:cubicBezTo>
                    <a:cubicBezTo>
                      <a:pt x="1412" y="1600"/>
                      <a:pt x="1414" y="1601"/>
                      <a:pt x="1416" y="1602"/>
                    </a:cubicBezTo>
                    <a:cubicBezTo>
                      <a:pt x="1417" y="1603"/>
                      <a:pt x="1419" y="1605"/>
                      <a:pt x="1420" y="1606"/>
                    </a:cubicBezTo>
                    <a:cubicBezTo>
                      <a:pt x="1426" y="1612"/>
                      <a:pt x="1431" y="1618"/>
                      <a:pt x="1436" y="1625"/>
                    </a:cubicBezTo>
                    <a:cubicBezTo>
                      <a:pt x="1439" y="1630"/>
                      <a:pt x="1439" y="1630"/>
                      <a:pt x="1439" y="1630"/>
                    </a:cubicBezTo>
                    <a:cubicBezTo>
                      <a:pt x="1440" y="1632"/>
                      <a:pt x="1441" y="1634"/>
                      <a:pt x="1442" y="1636"/>
                    </a:cubicBezTo>
                    <a:cubicBezTo>
                      <a:pt x="1443" y="1637"/>
                      <a:pt x="1444" y="1639"/>
                      <a:pt x="1444" y="1641"/>
                    </a:cubicBezTo>
                    <a:cubicBezTo>
                      <a:pt x="1446" y="1645"/>
                      <a:pt x="1446" y="1645"/>
                      <a:pt x="1446" y="1645"/>
                    </a:cubicBezTo>
                    <a:cubicBezTo>
                      <a:pt x="1452" y="1658"/>
                      <a:pt x="1454" y="1671"/>
                      <a:pt x="1455" y="1681"/>
                    </a:cubicBezTo>
                    <a:cubicBezTo>
                      <a:pt x="1456" y="1692"/>
                      <a:pt x="1455" y="1700"/>
                      <a:pt x="1454" y="1706"/>
                    </a:cubicBezTo>
                    <a:cubicBezTo>
                      <a:pt x="1453" y="1711"/>
                      <a:pt x="1453" y="1716"/>
                      <a:pt x="1451" y="1721"/>
                    </a:cubicBezTo>
                    <a:cubicBezTo>
                      <a:pt x="1450" y="1725"/>
                      <a:pt x="1449" y="1730"/>
                      <a:pt x="1448" y="1736"/>
                    </a:cubicBezTo>
                    <a:cubicBezTo>
                      <a:pt x="1446" y="1746"/>
                      <a:pt x="1444" y="1757"/>
                      <a:pt x="1446" y="1767"/>
                    </a:cubicBezTo>
                    <a:cubicBezTo>
                      <a:pt x="1446" y="1770"/>
                      <a:pt x="1447" y="1773"/>
                      <a:pt x="1448" y="1776"/>
                    </a:cubicBezTo>
                    <a:cubicBezTo>
                      <a:pt x="1449" y="1778"/>
                      <a:pt x="1450" y="1781"/>
                      <a:pt x="1451" y="1783"/>
                    </a:cubicBezTo>
                    <a:cubicBezTo>
                      <a:pt x="1451" y="1784"/>
                      <a:pt x="1452" y="1784"/>
                      <a:pt x="1452" y="1785"/>
                    </a:cubicBezTo>
                    <a:cubicBezTo>
                      <a:pt x="1454" y="1792"/>
                      <a:pt x="1457" y="1799"/>
                      <a:pt x="1462" y="1806"/>
                    </a:cubicBezTo>
                    <a:cubicBezTo>
                      <a:pt x="1468" y="1813"/>
                      <a:pt x="1474" y="1819"/>
                      <a:pt x="1482" y="1825"/>
                    </a:cubicBezTo>
                    <a:cubicBezTo>
                      <a:pt x="1486" y="1828"/>
                      <a:pt x="1492" y="1832"/>
                      <a:pt x="1498" y="1837"/>
                    </a:cubicBezTo>
                    <a:cubicBezTo>
                      <a:pt x="1501" y="1840"/>
                      <a:pt x="1505" y="1843"/>
                      <a:pt x="1508" y="1846"/>
                    </a:cubicBezTo>
                    <a:cubicBezTo>
                      <a:pt x="1510" y="1849"/>
                      <a:pt x="1510" y="1849"/>
                      <a:pt x="1510" y="1849"/>
                    </a:cubicBezTo>
                    <a:cubicBezTo>
                      <a:pt x="1510" y="1850"/>
                      <a:pt x="1511" y="1851"/>
                      <a:pt x="1512" y="1851"/>
                    </a:cubicBezTo>
                    <a:cubicBezTo>
                      <a:pt x="1513" y="1853"/>
                      <a:pt x="1513" y="1855"/>
                      <a:pt x="1514" y="1856"/>
                    </a:cubicBezTo>
                    <a:cubicBezTo>
                      <a:pt x="1514" y="1856"/>
                      <a:pt x="1514" y="1857"/>
                      <a:pt x="1514" y="1857"/>
                    </a:cubicBezTo>
                    <a:cubicBezTo>
                      <a:pt x="1514" y="1858"/>
                      <a:pt x="1514" y="1858"/>
                      <a:pt x="1514" y="1859"/>
                    </a:cubicBezTo>
                    <a:cubicBezTo>
                      <a:pt x="1513" y="1860"/>
                      <a:pt x="1513" y="1861"/>
                      <a:pt x="1511" y="1863"/>
                    </a:cubicBezTo>
                    <a:cubicBezTo>
                      <a:pt x="1509" y="1866"/>
                      <a:pt x="1504" y="1870"/>
                      <a:pt x="1499" y="1875"/>
                    </a:cubicBezTo>
                    <a:cubicBezTo>
                      <a:pt x="1496" y="1877"/>
                      <a:pt x="1494" y="1879"/>
                      <a:pt x="1491" y="1883"/>
                    </a:cubicBezTo>
                    <a:cubicBezTo>
                      <a:pt x="1488" y="1886"/>
                      <a:pt x="1485" y="1890"/>
                      <a:pt x="1483" y="1896"/>
                    </a:cubicBezTo>
                    <a:cubicBezTo>
                      <a:pt x="1483" y="1898"/>
                      <a:pt x="1483" y="1900"/>
                      <a:pt x="1482" y="1901"/>
                    </a:cubicBezTo>
                    <a:cubicBezTo>
                      <a:pt x="1482" y="1903"/>
                      <a:pt x="1482" y="1904"/>
                      <a:pt x="1483" y="1906"/>
                    </a:cubicBezTo>
                    <a:cubicBezTo>
                      <a:pt x="1483" y="1908"/>
                      <a:pt x="1483" y="1909"/>
                      <a:pt x="1484" y="1911"/>
                    </a:cubicBezTo>
                    <a:cubicBezTo>
                      <a:pt x="1484" y="1912"/>
                      <a:pt x="1485" y="1914"/>
                      <a:pt x="1486" y="1915"/>
                    </a:cubicBezTo>
                    <a:cubicBezTo>
                      <a:pt x="1489" y="1920"/>
                      <a:pt x="1492" y="1923"/>
                      <a:pt x="1495" y="1926"/>
                    </a:cubicBezTo>
                    <a:cubicBezTo>
                      <a:pt x="1499" y="1929"/>
                      <a:pt x="1499" y="1929"/>
                      <a:pt x="1499" y="1929"/>
                    </a:cubicBezTo>
                    <a:cubicBezTo>
                      <a:pt x="1500" y="1930"/>
                      <a:pt x="1501" y="1931"/>
                      <a:pt x="1502" y="1932"/>
                    </a:cubicBezTo>
                    <a:cubicBezTo>
                      <a:pt x="1503" y="1933"/>
                      <a:pt x="1503" y="1934"/>
                      <a:pt x="1504" y="1935"/>
                    </a:cubicBezTo>
                    <a:cubicBezTo>
                      <a:pt x="1505" y="1936"/>
                      <a:pt x="1505" y="1936"/>
                      <a:pt x="1505" y="1936"/>
                    </a:cubicBezTo>
                    <a:cubicBezTo>
                      <a:pt x="1505" y="1937"/>
                      <a:pt x="1505" y="1937"/>
                      <a:pt x="1506" y="1938"/>
                    </a:cubicBezTo>
                    <a:cubicBezTo>
                      <a:pt x="1510" y="1947"/>
                      <a:pt x="1510" y="1959"/>
                      <a:pt x="1506" y="1971"/>
                    </a:cubicBezTo>
                    <a:cubicBezTo>
                      <a:pt x="1502" y="1983"/>
                      <a:pt x="1495" y="1995"/>
                      <a:pt x="1487" y="2005"/>
                    </a:cubicBezTo>
                    <a:cubicBezTo>
                      <a:pt x="1478" y="2015"/>
                      <a:pt x="1468" y="2025"/>
                      <a:pt x="1458" y="2036"/>
                    </a:cubicBezTo>
                    <a:cubicBezTo>
                      <a:pt x="1454" y="2042"/>
                      <a:pt x="1449" y="2048"/>
                      <a:pt x="1445" y="2054"/>
                    </a:cubicBezTo>
                    <a:cubicBezTo>
                      <a:pt x="1441" y="2060"/>
                      <a:pt x="1438" y="2067"/>
                      <a:pt x="1435" y="2074"/>
                    </a:cubicBezTo>
                    <a:cubicBezTo>
                      <a:pt x="1433" y="2081"/>
                      <a:pt x="1432" y="2089"/>
                      <a:pt x="1431" y="2096"/>
                    </a:cubicBezTo>
                    <a:cubicBezTo>
                      <a:pt x="1431" y="2103"/>
                      <a:pt x="1431" y="2110"/>
                      <a:pt x="1432" y="2115"/>
                    </a:cubicBezTo>
                    <a:cubicBezTo>
                      <a:pt x="1432" y="2121"/>
                      <a:pt x="1432" y="2126"/>
                      <a:pt x="1432" y="2130"/>
                    </a:cubicBezTo>
                    <a:cubicBezTo>
                      <a:pt x="1431" y="2134"/>
                      <a:pt x="1430" y="2138"/>
                      <a:pt x="1428" y="2142"/>
                    </a:cubicBezTo>
                    <a:cubicBezTo>
                      <a:pt x="1425" y="2149"/>
                      <a:pt x="1420" y="2155"/>
                      <a:pt x="1415" y="2161"/>
                    </a:cubicBezTo>
                    <a:cubicBezTo>
                      <a:pt x="1409" y="2166"/>
                      <a:pt x="1404" y="2170"/>
                      <a:pt x="1400" y="2174"/>
                    </a:cubicBezTo>
                    <a:cubicBezTo>
                      <a:pt x="1391" y="2180"/>
                      <a:pt x="1386" y="2184"/>
                      <a:pt x="1386" y="2184"/>
                    </a:cubicBezTo>
                    <a:cubicBezTo>
                      <a:pt x="1386" y="2184"/>
                      <a:pt x="1384" y="2185"/>
                      <a:pt x="1382" y="2187"/>
                    </a:cubicBezTo>
                    <a:cubicBezTo>
                      <a:pt x="1379" y="2189"/>
                      <a:pt x="1376" y="2192"/>
                      <a:pt x="1371" y="2196"/>
                    </a:cubicBezTo>
                    <a:cubicBezTo>
                      <a:pt x="1366" y="2200"/>
                      <a:pt x="1361" y="2205"/>
                      <a:pt x="1355" y="2212"/>
                    </a:cubicBezTo>
                    <a:cubicBezTo>
                      <a:pt x="1349" y="2219"/>
                      <a:pt x="1343" y="2228"/>
                      <a:pt x="1339" y="2240"/>
                    </a:cubicBezTo>
                    <a:cubicBezTo>
                      <a:pt x="1337" y="2246"/>
                      <a:pt x="1336" y="2253"/>
                      <a:pt x="1337" y="2260"/>
                    </a:cubicBezTo>
                    <a:cubicBezTo>
                      <a:pt x="1337" y="2261"/>
                      <a:pt x="1337" y="2263"/>
                      <a:pt x="1337" y="2265"/>
                    </a:cubicBezTo>
                    <a:cubicBezTo>
                      <a:pt x="1337" y="2267"/>
                      <a:pt x="1338" y="2268"/>
                      <a:pt x="1338" y="2270"/>
                    </a:cubicBezTo>
                    <a:cubicBezTo>
                      <a:pt x="1339" y="2272"/>
                      <a:pt x="1339" y="2274"/>
                      <a:pt x="1340" y="2275"/>
                    </a:cubicBezTo>
                    <a:cubicBezTo>
                      <a:pt x="1341" y="2277"/>
                      <a:pt x="1341" y="2279"/>
                      <a:pt x="1342" y="2280"/>
                    </a:cubicBezTo>
                    <a:cubicBezTo>
                      <a:pt x="1344" y="2284"/>
                      <a:pt x="1346" y="2287"/>
                      <a:pt x="1348" y="2290"/>
                    </a:cubicBezTo>
                    <a:cubicBezTo>
                      <a:pt x="1349" y="2291"/>
                      <a:pt x="1350" y="2293"/>
                      <a:pt x="1351" y="2294"/>
                    </a:cubicBezTo>
                    <a:cubicBezTo>
                      <a:pt x="1352" y="2295"/>
                      <a:pt x="1353" y="2297"/>
                      <a:pt x="1355" y="2298"/>
                    </a:cubicBezTo>
                    <a:cubicBezTo>
                      <a:pt x="1360" y="2303"/>
                      <a:pt x="1365" y="2307"/>
                      <a:pt x="1370" y="2312"/>
                    </a:cubicBezTo>
                    <a:cubicBezTo>
                      <a:pt x="1381" y="2320"/>
                      <a:pt x="1392" y="2327"/>
                      <a:pt x="1400" y="2336"/>
                    </a:cubicBezTo>
                    <a:cubicBezTo>
                      <a:pt x="1409" y="2345"/>
                      <a:pt x="1414" y="2354"/>
                      <a:pt x="1414" y="2366"/>
                    </a:cubicBezTo>
                    <a:cubicBezTo>
                      <a:pt x="1414" y="2377"/>
                      <a:pt x="1410" y="2390"/>
                      <a:pt x="1404" y="2401"/>
                    </a:cubicBezTo>
                    <a:cubicBezTo>
                      <a:pt x="1397" y="2413"/>
                      <a:pt x="1389" y="2424"/>
                      <a:pt x="1380" y="2436"/>
                    </a:cubicBezTo>
                    <a:cubicBezTo>
                      <a:pt x="1372" y="2447"/>
                      <a:pt x="1364" y="2461"/>
                      <a:pt x="1358" y="2475"/>
                    </a:cubicBezTo>
                    <a:cubicBezTo>
                      <a:pt x="1356" y="2482"/>
                      <a:pt x="1354" y="2489"/>
                      <a:pt x="1353" y="2496"/>
                    </a:cubicBezTo>
                    <a:cubicBezTo>
                      <a:pt x="1352" y="2500"/>
                      <a:pt x="1351" y="2503"/>
                      <a:pt x="1351" y="2507"/>
                    </a:cubicBezTo>
                    <a:cubicBezTo>
                      <a:pt x="1351" y="2508"/>
                      <a:pt x="1350" y="2510"/>
                      <a:pt x="1350" y="2512"/>
                    </a:cubicBezTo>
                    <a:cubicBezTo>
                      <a:pt x="1350" y="2513"/>
                      <a:pt x="1350" y="2514"/>
                      <a:pt x="1350" y="2514"/>
                    </a:cubicBezTo>
                    <a:cubicBezTo>
                      <a:pt x="1350" y="2517"/>
                      <a:pt x="1350" y="2517"/>
                      <a:pt x="1350" y="2517"/>
                    </a:cubicBezTo>
                    <a:cubicBezTo>
                      <a:pt x="1349" y="2542"/>
                      <a:pt x="1353" y="2562"/>
                      <a:pt x="1355" y="2572"/>
                    </a:cubicBezTo>
                    <a:cubicBezTo>
                      <a:pt x="1359" y="2591"/>
                      <a:pt x="1365" y="2604"/>
                      <a:pt x="1371" y="2616"/>
                    </a:cubicBezTo>
                    <a:cubicBezTo>
                      <a:pt x="1377" y="2628"/>
                      <a:pt x="1385" y="2639"/>
                      <a:pt x="1394" y="2652"/>
                    </a:cubicBezTo>
                    <a:cubicBezTo>
                      <a:pt x="1391" y="2636"/>
                      <a:pt x="1390" y="2624"/>
                      <a:pt x="1387" y="2611"/>
                    </a:cubicBezTo>
                    <a:cubicBezTo>
                      <a:pt x="1385" y="2598"/>
                      <a:pt x="1381" y="2584"/>
                      <a:pt x="1378" y="2567"/>
                    </a:cubicBezTo>
                    <a:cubicBezTo>
                      <a:pt x="1376" y="2558"/>
                      <a:pt x="1372" y="2540"/>
                      <a:pt x="1373" y="2518"/>
                    </a:cubicBezTo>
                    <a:cubicBezTo>
                      <a:pt x="1374" y="2516"/>
                      <a:pt x="1374" y="2516"/>
                      <a:pt x="1374" y="2516"/>
                    </a:cubicBezTo>
                    <a:cubicBezTo>
                      <a:pt x="1374" y="2515"/>
                      <a:pt x="1374" y="2515"/>
                      <a:pt x="1374" y="2514"/>
                    </a:cubicBezTo>
                    <a:cubicBezTo>
                      <a:pt x="1374" y="2512"/>
                      <a:pt x="1374" y="2511"/>
                      <a:pt x="1374" y="2510"/>
                    </a:cubicBezTo>
                    <a:cubicBezTo>
                      <a:pt x="1375" y="2507"/>
                      <a:pt x="1375" y="2504"/>
                      <a:pt x="1376" y="2501"/>
                    </a:cubicBezTo>
                    <a:cubicBezTo>
                      <a:pt x="1377" y="2495"/>
                      <a:pt x="1379" y="2489"/>
                      <a:pt x="1381" y="2483"/>
                    </a:cubicBezTo>
                    <a:cubicBezTo>
                      <a:pt x="1385" y="2472"/>
                      <a:pt x="1391" y="2461"/>
                      <a:pt x="1400" y="2449"/>
                    </a:cubicBezTo>
                    <a:cubicBezTo>
                      <a:pt x="1408" y="2438"/>
                      <a:pt x="1417" y="2426"/>
                      <a:pt x="1424" y="2412"/>
                    </a:cubicBezTo>
                    <a:cubicBezTo>
                      <a:pt x="1432" y="2398"/>
                      <a:pt x="1437" y="2383"/>
                      <a:pt x="1437" y="2365"/>
                    </a:cubicBezTo>
                    <a:cubicBezTo>
                      <a:pt x="1437" y="2357"/>
                      <a:pt x="1435" y="2348"/>
                      <a:pt x="1431" y="2340"/>
                    </a:cubicBezTo>
                    <a:cubicBezTo>
                      <a:pt x="1428" y="2332"/>
                      <a:pt x="1422" y="2325"/>
                      <a:pt x="1417" y="2320"/>
                    </a:cubicBezTo>
                    <a:cubicBezTo>
                      <a:pt x="1406" y="2308"/>
                      <a:pt x="1394" y="2301"/>
                      <a:pt x="1385" y="2293"/>
                    </a:cubicBezTo>
                    <a:cubicBezTo>
                      <a:pt x="1375" y="2286"/>
                      <a:pt x="1367" y="2278"/>
                      <a:pt x="1363" y="2270"/>
                    </a:cubicBezTo>
                    <a:cubicBezTo>
                      <a:pt x="1360" y="2262"/>
                      <a:pt x="1359" y="2254"/>
                      <a:pt x="1362" y="2247"/>
                    </a:cubicBezTo>
                    <a:cubicBezTo>
                      <a:pt x="1364" y="2239"/>
                      <a:pt x="1368" y="2233"/>
                      <a:pt x="1373" y="2227"/>
                    </a:cubicBezTo>
                    <a:cubicBezTo>
                      <a:pt x="1377" y="2222"/>
                      <a:pt x="1382" y="2217"/>
                      <a:pt x="1386" y="2214"/>
                    </a:cubicBezTo>
                    <a:cubicBezTo>
                      <a:pt x="1390" y="2210"/>
                      <a:pt x="1394" y="2208"/>
                      <a:pt x="1396" y="2206"/>
                    </a:cubicBezTo>
                    <a:cubicBezTo>
                      <a:pt x="1398" y="2204"/>
                      <a:pt x="1400" y="2203"/>
                      <a:pt x="1400" y="2203"/>
                    </a:cubicBezTo>
                    <a:cubicBezTo>
                      <a:pt x="1400" y="2203"/>
                      <a:pt x="1401" y="2202"/>
                      <a:pt x="1403" y="2200"/>
                    </a:cubicBezTo>
                    <a:cubicBezTo>
                      <a:pt x="1406" y="2198"/>
                      <a:pt x="1410" y="2196"/>
                      <a:pt x="1414" y="2192"/>
                    </a:cubicBezTo>
                    <a:cubicBezTo>
                      <a:pt x="1419" y="2188"/>
                      <a:pt x="1425" y="2183"/>
                      <a:pt x="1431" y="2177"/>
                    </a:cubicBezTo>
                    <a:cubicBezTo>
                      <a:pt x="1437" y="2171"/>
                      <a:pt x="1444" y="2163"/>
                      <a:pt x="1450" y="2152"/>
                    </a:cubicBezTo>
                    <a:cubicBezTo>
                      <a:pt x="1452" y="2146"/>
                      <a:pt x="1454" y="2140"/>
                      <a:pt x="1455" y="2133"/>
                    </a:cubicBezTo>
                    <a:cubicBezTo>
                      <a:pt x="1456" y="2126"/>
                      <a:pt x="1455" y="2120"/>
                      <a:pt x="1455" y="2114"/>
                    </a:cubicBezTo>
                    <a:cubicBezTo>
                      <a:pt x="1455" y="2108"/>
                      <a:pt x="1454" y="2102"/>
                      <a:pt x="1454" y="2097"/>
                    </a:cubicBezTo>
                    <a:cubicBezTo>
                      <a:pt x="1455" y="2092"/>
                      <a:pt x="1456" y="2087"/>
                      <a:pt x="1458" y="2082"/>
                    </a:cubicBezTo>
                    <a:cubicBezTo>
                      <a:pt x="1459" y="2077"/>
                      <a:pt x="1462" y="2072"/>
                      <a:pt x="1465" y="2067"/>
                    </a:cubicBezTo>
                    <a:cubicBezTo>
                      <a:pt x="1468" y="2062"/>
                      <a:pt x="1472" y="2057"/>
                      <a:pt x="1477" y="2052"/>
                    </a:cubicBezTo>
                    <a:cubicBezTo>
                      <a:pt x="1485" y="2041"/>
                      <a:pt x="1495" y="2031"/>
                      <a:pt x="1505" y="2020"/>
                    </a:cubicBezTo>
                    <a:cubicBezTo>
                      <a:pt x="1515" y="2008"/>
                      <a:pt x="1523" y="1994"/>
                      <a:pt x="1528" y="1979"/>
                    </a:cubicBezTo>
                    <a:cubicBezTo>
                      <a:pt x="1531" y="1971"/>
                      <a:pt x="1532" y="1963"/>
                      <a:pt x="1532" y="1954"/>
                    </a:cubicBezTo>
                    <a:cubicBezTo>
                      <a:pt x="1533" y="1945"/>
                      <a:pt x="1531" y="1936"/>
                      <a:pt x="1527" y="1928"/>
                    </a:cubicBezTo>
                    <a:cubicBezTo>
                      <a:pt x="1527" y="1927"/>
                      <a:pt x="1526" y="1926"/>
                      <a:pt x="1525" y="1925"/>
                    </a:cubicBezTo>
                    <a:cubicBezTo>
                      <a:pt x="1524" y="1922"/>
                      <a:pt x="1524" y="1922"/>
                      <a:pt x="1524" y="1922"/>
                    </a:cubicBezTo>
                    <a:cubicBezTo>
                      <a:pt x="1522" y="1920"/>
                      <a:pt x="1521" y="1918"/>
                      <a:pt x="1519" y="1916"/>
                    </a:cubicBezTo>
                    <a:cubicBezTo>
                      <a:pt x="1518" y="1915"/>
                      <a:pt x="1516" y="1913"/>
                      <a:pt x="1515" y="1911"/>
                    </a:cubicBezTo>
                    <a:cubicBezTo>
                      <a:pt x="1510" y="1908"/>
                      <a:pt x="1510" y="1908"/>
                      <a:pt x="1510" y="1908"/>
                    </a:cubicBezTo>
                    <a:cubicBezTo>
                      <a:pt x="1508" y="1906"/>
                      <a:pt x="1507" y="1904"/>
                      <a:pt x="1506" y="1903"/>
                    </a:cubicBezTo>
                    <a:cubicBezTo>
                      <a:pt x="1506" y="1903"/>
                      <a:pt x="1506" y="1903"/>
                      <a:pt x="1506" y="1903"/>
                    </a:cubicBezTo>
                    <a:cubicBezTo>
                      <a:pt x="1506" y="1903"/>
                      <a:pt x="1506" y="1903"/>
                      <a:pt x="1506" y="1903"/>
                    </a:cubicBezTo>
                    <a:cubicBezTo>
                      <a:pt x="1506" y="1902"/>
                      <a:pt x="1506" y="1902"/>
                      <a:pt x="1506" y="1902"/>
                    </a:cubicBezTo>
                    <a:cubicBezTo>
                      <a:pt x="1506" y="1902"/>
                      <a:pt x="1506" y="1902"/>
                      <a:pt x="1506" y="1902"/>
                    </a:cubicBezTo>
                    <a:cubicBezTo>
                      <a:pt x="1506" y="1902"/>
                      <a:pt x="1507" y="1900"/>
                      <a:pt x="1508" y="1898"/>
                    </a:cubicBezTo>
                    <a:cubicBezTo>
                      <a:pt x="1510" y="1896"/>
                      <a:pt x="1512" y="1895"/>
                      <a:pt x="1514" y="1892"/>
                    </a:cubicBezTo>
                    <a:cubicBezTo>
                      <a:pt x="1519" y="1888"/>
                      <a:pt x="1525" y="1884"/>
                      <a:pt x="1530" y="1877"/>
                    </a:cubicBezTo>
                    <a:cubicBezTo>
                      <a:pt x="1533" y="1874"/>
                      <a:pt x="1535" y="1870"/>
                      <a:pt x="1537" y="1865"/>
                    </a:cubicBezTo>
                    <a:cubicBezTo>
                      <a:pt x="1537" y="1862"/>
                      <a:pt x="1538" y="1860"/>
                      <a:pt x="1538" y="1857"/>
                    </a:cubicBezTo>
                    <a:cubicBezTo>
                      <a:pt x="1538" y="1855"/>
                      <a:pt x="1537" y="1852"/>
                      <a:pt x="1537" y="1850"/>
                    </a:cubicBezTo>
                    <a:cubicBezTo>
                      <a:pt x="1535" y="1845"/>
                      <a:pt x="1533" y="1841"/>
                      <a:pt x="1531" y="1838"/>
                    </a:cubicBezTo>
                    <a:cubicBezTo>
                      <a:pt x="1530" y="1837"/>
                      <a:pt x="1529" y="1835"/>
                      <a:pt x="1528" y="1834"/>
                    </a:cubicBezTo>
                    <a:cubicBezTo>
                      <a:pt x="1527" y="1833"/>
                      <a:pt x="1526" y="1832"/>
                      <a:pt x="1525" y="1831"/>
                    </a:cubicBezTo>
                    <a:cubicBezTo>
                      <a:pt x="1521" y="1826"/>
                      <a:pt x="1517" y="1822"/>
                      <a:pt x="1513" y="1819"/>
                    </a:cubicBezTo>
                    <a:cubicBezTo>
                      <a:pt x="1505" y="1813"/>
                      <a:pt x="1500" y="1809"/>
                      <a:pt x="1496" y="1806"/>
                    </a:cubicBezTo>
                    <a:cubicBezTo>
                      <a:pt x="1494" y="1805"/>
                      <a:pt x="1492" y="1803"/>
                      <a:pt x="1490" y="1802"/>
                    </a:cubicBezTo>
                    <a:cubicBezTo>
                      <a:pt x="1490" y="1802"/>
                      <a:pt x="1491" y="1802"/>
                      <a:pt x="1491" y="1801"/>
                    </a:cubicBezTo>
                    <a:cubicBezTo>
                      <a:pt x="1490" y="1801"/>
                      <a:pt x="1490" y="1801"/>
                      <a:pt x="1489" y="1801"/>
                    </a:cubicBezTo>
                    <a:cubicBezTo>
                      <a:pt x="1485" y="1798"/>
                      <a:pt x="1482" y="1795"/>
                      <a:pt x="1479" y="1792"/>
                    </a:cubicBezTo>
                    <a:cubicBezTo>
                      <a:pt x="1475" y="1788"/>
                      <a:pt x="1471" y="1784"/>
                      <a:pt x="1469" y="1780"/>
                    </a:cubicBezTo>
                    <a:cubicBezTo>
                      <a:pt x="1469" y="1779"/>
                      <a:pt x="1468" y="1778"/>
                      <a:pt x="1468" y="1777"/>
                    </a:cubicBezTo>
                    <a:cubicBezTo>
                      <a:pt x="1468" y="1775"/>
                      <a:pt x="1468" y="1773"/>
                      <a:pt x="1468" y="1772"/>
                    </a:cubicBezTo>
                    <a:cubicBezTo>
                      <a:pt x="1468" y="1770"/>
                      <a:pt x="1468" y="1769"/>
                      <a:pt x="1469" y="1767"/>
                    </a:cubicBezTo>
                    <a:cubicBezTo>
                      <a:pt x="1470" y="1760"/>
                      <a:pt x="1472" y="1752"/>
                      <a:pt x="1476" y="1744"/>
                    </a:cubicBezTo>
                    <a:cubicBezTo>
                      <a:pt x="1477" y="1739"/>
                      <a:pt x="1479" y="1734"/>
                      <a:pt x="1481" y="1729"/>
                    </a:cubicBezTo>
                    <a:cubicBezTo>
                      <a:pt x="1483" y="1723"/>
                      <a:pt x="1484" y="1717"/>
                      <a:pt x="1485" y="1710"/>
                    </a:cubicBezTo>
                    <a:cubicBezTo>
                      <a:pt x="1486" y="1703"/>
                      <a:pt x="1488" y="1692"/>
                      <a:pt x="1486" y="1679"/>
                    </a:cubicBezTo>
                    <a:cubicBezTo>
                      <a:pt x="1485" y="1665"/>
                      <a:pt x="1482" y="1649"/>
                      <a:pt x="1475" y="1633"/>
                    </a:cubicBezTo>
                    <a:cubicBezTo>
                      <a:pt x="1473" y="1628"/>
                      <a:pt x="1473" y="1628"/>
                      <a:pt x="1473" y="1628"/>
                    </a:cubicBezTo>
                    <a:cubicBezTo>
                      <a:pt x="1472" y="1626"/>
                      <a:pt x="1471" y="1623"/>
                      <a:pt x="1470" y="1621"/>
                    </a:cubicBezTo>
                    <a:cubicBezTo>
                      <a:pt x="1468" y="1619"/>
                      <a:pt x="1467" y="1617"/>
                      <a:pt x="1466" y="1614"/>
                    </a:cubicBezTo>
                    <a:cubicBezTo>
                      <a:pt x="1462" y="1608"/>
                      <a:pt x="1462" y="1608"/>
                      <a:pt x="1462" y="1608"/>
                    </a:cubicBezTo>
                    <a:cubicBezTo>
                      <a:pt x="1456" y="1599"/>
                      <a:pt x="1450" y="1591"/>
                      <a:pt x="1442" y="1584"/>
                    </a:cubicBezTo>
                    <a:cubicBezTo>
                      <a:pt x="1440" y="1582"/>
                      <a:pt x="1438" y="1580"/>
                      <a:pt x="1436" y="1578"/>
                    </a:cubicBezTo>
                    <a:cubicBezTo>
                      <a:pt x="1434" y="1577"/>
                      <a:pt x="1432" y="1575"/>
                      <a:pt x="1430" y="1573"/>
                    </a:cubicBezTo>
                    <a:cubicBezTo>
                      <a:pt x="1426" y="1570"/>
                      <a:pt x="1421" y="1567"/>
                      <a:pt x="1417" y="1564"/>
                    </a:cubicBezTo>
                    <a:cubicBezTo>
                      <a:pt x="1413" y="1562"/>
                      <a:pt x="1409" y="1560"/>
                      <a:pt x="1406" y="1557"/>
                    </a:cubicBezTo>
                    <a:cubicBezTo>
                      <a:pt x="1403" y="1555"/>
                      <a:pt x="1401" y="1553"/>
                      <a:pt x="1400" y="1551"/>
                    </a:cubicBezTo>
                    <a:cubicBezTo>
                      <a:pt x="1399" y="1549"/>
                      <a:pt x="1398" y="1546"/>
                      <a:pt x="1397" y="1542"/>
                    </a:cubicBezTo>
                    <a:cubicBezTo>
                      <a:pt x="1395" y="1534"/>
                      <a:pt x="1395" y="1534"/>
                      <a:pt x="1395" y="1534"/>
                    </a:cubicBezTo>
                    <a:cubicBezTo>
                      <a:pt x="1394" y="1531"/>
                      <a:pt x="1393" y="1529"/>
                      <a:pt x="1392" y="1526"/>
                    </a:cubicBezTo>
                    <a:cubicBezTo>
                      <a:pt x="1387" y="1515"/>
                      <a:pt x="1380" y="1505"/>
                      <a:pt x="1372" y="1496"/>
                    </a:cubicBezTo>
                    <a:cubicBezTo>
                      <a:pt x="1364" y="1488"/>
                      <a:pt x="1355" y="1481"/>
                      <a:pt x="1345" y="1475"/>
                    </a:cubicBezTo>
                    <a:cubicBezTo>
                      <a:pt x="1335" y="1470"/>
                      <a:pt x="1325" y="1466"/>
                      <a:pt x="1315" y="1462"/>
                    </a:cubicBezTo>
                    <a:cubicBezTo>
                      <a:pt x="1294" y="1455"/>
                      <a:pt x="1273" y="1451"/>
                      <a:pt x="1252" y="1449"/>
                    </a:cubicBezTo>
                    <a:cubicBezTo>
                      <a:pt x="1232" y="1446"/>
                      <a:pt x="1212" y="1444"/>
                      <a:pt x="1193" y="1439"/>
                    </a:cubicBezTo>
                    <a:cubicBezTo>
                      <a:pt x="1174" y="1435"/>
                      <a:pt x="1157" y="1428"/>
                      <a:pt x="1143" y="1418"/>
                    </a:cubicBezTo>
                    <a:cubicBezTo>
                      <a:pt x="1136" y="1412"/>
                      <a:pt x="1130" y="1406"/>
                      <a:pt x="1126" y="1399"/>
                    </a:cubicBezTo>
                    <a:cubicBezTo>
                      <a:pt x="1121" y="1392"/>
                      <a:pt x="1118" y="1384"/>
                      <a:pt x="1115" y="1376"/>
                    </a:cubicBezTo>
                    <a:cubicBezTo>
                      <a:pt x="1111" y="1359"/>
                      <a:pt x="1111" y="1340"/>
                      <a:pt x="1112" y="1321"/>
                    </a:cubicBezTo>
                    <a:cubicBezTo>
                      <a:pt x="1112" y="1301"/>
                      <a:pt x="1115" y="1281"/>
                      <a:pt x="1115" y="1260"/>
                    </a:cubicBezTo>
                    <a:cubicBezTo>
                      <a:pt x="1114" y="1239"/>
                      <a:pt x="1112" y="1218"/>
                      <a:pt x="1104" y="1198"/>
                    </a:cubicBezTo>
                    <a:cubicBezTo>
                      <a:pt x="1100" y="1188"/>
                      <a:pt x="1094" y="1178"/>
                      <a:pt x="1087" y="1169"/>
                    </a:cubicBezTo>
                    <a:cubicBezTo>
                      <a:pt x="1080" y="1160"/>
                      <a:pt x="1070" y="1153"/>
                      <a:pt x="1060" y="1148"/>
                    </a:cubicBezTo>
                    <a:cubicBezTo>
                      <a:pt x="1050" y="1143"/>
                      <a:pt x="1040" y="1140"/>
                      <a:pt x="1030" y="1139"/>
                    </a:cubicBezTo>
                    <a:cubicBezTo>
                      <a:pt x="1020" y="1137"/>
                      <a:pt x="1012" y="1136"/>
                      <a:pt x="1004" y="1135"/>
                    </a:cubicBezTo>
                    <a:cubicBezTo>
                      <a:pt x="1000" y="1134"/>
                      <a:pt x="996" y="1133"/>
                      <a:pt x="992" y="1132"/>
                    </a:cubicBezTo>
                    <a:cubicBezTo>
                      <a:pt x="989" y="1131"/>
                      <a:pt x="986" y="1130"/>
                      <a:pt x="983" y="1129"/>
                    </a:cubicBezTo>
                    <a:cubicBezTo>
                      <a:pt x="978" y="1126"/>
                      <a:pt x="972" y="1122"/>
                      <a:pt x="969" y="1117"/>
                    </a:cubicBezTo>
                    <a:cubicBezTo>
                      <a:pt x="968" y="1116"/>
                      <a:pt x="967" y="1115"/>
                      <a:pt x="967" y="1114"/>
                    </a:cubicBezTo>
                    <a:cubicBezTo>
                      <a:pt x="967" y="1114"/>
                      <a:pt x="966" y="1113"/>
                      <a:pt x="966" y="1113"/>
                    </a:cubicBezTo>
                    <a:cubicBezTo>
                      <a:pt x="966" y="1112"/>
                      <a:pt x="966" y="1112"/>
                      <a:pt x="966" y="1112"/>
                    </a:cubicBezTo>
                    <a:cubicBezTo>
                      <a:pt x="966" y="1112"/>
                      <a:pt x="967" y="1112"/>
                      <a:pt x="967" y="1112"/>
                    </a:cubicBezTo>
                    <a:cubicBezTo>
                      <a:pt x="967" y="1112"/>
                      <a:pt x="967" y="1112"/>
                      <a:pt x="967" y="1112"/>
                    </a:cubicBezTo>
                    <a:cubicBezTo>
                      <a:pt x="967" y="1112"/>
                      <a:pt x="967" y="1112"/>
                      <a:pt x="967" y="1112"/>
                    </a:cubicBezTo>
                    <a:cubicBezTo>
                      <a:pt x="968" y="1112"/>
                      <a:pt x="968" y="1112"/>
                      <a:pt x="968" y="1112"/>
                    </a:cubicBezTo>
                    <a:cubicBezTo>
                      <a:pt x="968" y="1111"/>
                      <a:pt x="968" y="1111"/>
                      <a:pt x="968" y="1111"/>
                    </a:cubicBezTo>
                    <a:cubicBezTo>
                      <a:pt x="970" y="1111"/>
                      <a:pt x="972" y="1110"/>
                      <a:pt x="974" y="1109"/>
                    </a:cubicBezTo>
                    <a:cubicBezTo>
                      <a:pt x="991" y="1103"/>
                      <a:pt x="1005" y="1094"/>
                      <a:pt x="1017" y="1084"/>
                    </a:cubicBezTo>
                    <a:cubicBezTo>
                      <a:pt x="1029" y="1073"/>
                      <a:pt x="1039" y="1062"/>
                      <a:pt x="1047" y="1050"/>
                    </a:cubicBezTo>
                    <a:cubicBezTo>
                      <a:pt x="1051" y="1044"/>
                      <a:pt x="1055" y="1038"/>
                      <a:pt x="1058" y="1032"/>
                    </a:cubicBezTo>
                    <a:cubicBezTo>
                      <a:pt x="1059" y="1029"/>
                      <a:pt x="1061" y="1026"/>
                      <a:pt x="1062" y="1023"/>
                    </a:cubicBezTo>
                    <a:cubicBezTo>
                      <a:pt x="1063" y="1020"/>
                      <a:pt x="1064" y="1017"/>
                      <a:pt x="1066" y="1014"/>
                    </a:cubicBezTo>
                    <a:cubicBezTo>
                      <a:pt x="1074" y="990"/>
                      <a:pt x="1076" y="967"/>
                      <a:pt x="1074" y="948"/>
                    </a:cubicBezTo>
                    <a:cubicBezTo>
                      <a:pt x="1073" y="944"/>
                      <a:pt x="1073" y="939"/>
                      <a:pt x="1072" y="935"/>
                    </a:cubicBezTo>
                    <a:cubicBezTo>
                      <a:pt x="1071" y="932"/>
                      <a:pt x="1071" y="928"/>
                      <a:pt x="1070" y="925"/>
                    </a:cubicBezTo>
                    <a:cubicBezTo>
                      <a:pt x="1069" y="919"/>
                      <a:pt x="1068" y="915"/>
                      <a:pt x="1068" y="911"/>
                    </a:cubicBezTo>
                    <a:cubicBezTo>
                      <a:pt x="1067" y="908"/>
                      <a:pt x="1067" y="906"/>
                      <a:pt x="1068" y="904"/>
                    </a:cubicBezTo>
                    <a:cubicBezTo>
                      <a:pt x="1068" y="902"/>
                      <a:pt x="1068" y="901"/>
                      <a:pt x="1068" y="901"/>
                    </a:cubicBezTo>
                    <a:cubicBezTo>
                      <a:pt x="1068" y="901"/>
                      <a:pt x="1068" y="900"/>
                      <a:pt x="1068" y="899"/>
                    </a:cubicBezTo>
                    <a:cubicBezTo>
                      <a:pt x="1069" y="897"/>
                      <a:pt x="1069" y="894"/>
                      <a:pt x="1070" y="890"/>
                    </a:cubicBezTo>
                    <a:cubicBezTo>
                      <a:pt x="1071" y="886"/>
                      <a:pt x="1073" y="881"/>
                      <a:pt x="1074" y="874"/>
                    </a:cubicBezTo>
                    <a:cubicBezTo>
                      <a:pt x="1075" y="871"/>
                      <a:pt x="1075" y="867"/>
                      <a:pt x="1076" y="863"/>
                    </a:cubicBezTo>
                    <a:cubicBezTo>
                      <a:pt x="1080" y="868"/>
                      <a:pt x="1086" y="874"/>
                      <a:pt x="1092" y="881"/>
                    </a:cubicBezTo>
                    <a:cubicBezTo>
                      <a:pt x="1094" y="883"/>
                      <a:pt x="1097" y="886"/>
                      <a:pt x="1101" y="891"/>
                    </a:cubicBezTo>
                    <a:cubicBezTo>
                      <a:pt x="1103" y="893"/>
                      <a:pt x="1105" y="896"/>
                      <a:pt x="1107" y="898"/>
                    </a:cubicBezTo>
                    <a:cubicBezTo>
                      <a:pt x="1109" y="901"/>
                      <a:pt x="1111" y="903"/>
                      <a:pt x="1113" y="906"/>
                    </a:cubicBezTo>
                    <a:cubicBezTo>
                      <a:pt x="1115" y="909"/>
                      <a:pt x="1118" y="912"/>
                      <a:pt x="1120" y="915"/>
                    </a:cubicBezTo>
                    <a:cubicBezTo>
                      <a:pt x="1124" y="921"/>
                      <a:pt x="1128" y="927"/>
                      <a:pt x="1132" y="934"/>
                    </a:cubicBezTo>
                    <a:cubicBezTo>
                      <a:pt x="1140" y="947"/>
                      <a:pt x="1147" y="962"/>
                      <a:pt x="1155" y="977"/>
                    </a:cubicBezTo>
                    <a:cubicBezTo>
                      <a:pt x="1163" y="992"/>
                      <a:pt x="1173" y="1008"/>
                      <a:pt x="1188" y="1021"/>
                    </a:cubicBezTo>
                    <a:cubicBezTo>
                      <a:pt x="1202" y="1034"/>
                      <a:pt x="1219" y="1043"/>
                      <a:pt x="1237" y="1049"/>
                    </a:cubicBezTo>
                    <a:cubicBezTo>
                      <a:pt x="1256" y="1054"/>
                      <a:pt x="1274" y="1056"/>
                      <a:pt x="1293" y="1057"/>
                    </a:cubicBezTo>
                    <a:cubicBezTo>
                      <a:pt x="1311" y="1058"/>
                      <a:pt x="1329" y="1057"/>
                      <a:pt x="1346" y="1056"/>
                    </a:cubicBezTo>
                    <a:cubicBezTo>
                      <a:pt x="1364" y="1054"/>
                      <a:pt x="1380" y="1053"/>
                      <a:pt x="1396" y="1053"/>
                    </a:cubicBezTo>
                    <a:cubicBezTo>
                      <a:pt x="1428" y="1052"/>
                      <a:pt x="1457" y="1056"/>
                      <a:pt x="1479" y="1065"/>
                    </a:cubicBezTo>
                    <a:cubicBezTo>
                      <a:pt x="1482" y="1066"/>
                      <a:pt x="1484" y="1067"/>
                      <a:pt x="1487" y="1068"/>
                    </a:cubicBezTo>
                    <a:cubicBezTo>
                      <a:pt x="1489" y="1070"/>
                      <a:pt x="1492" y="1071"/>
                      <a:pt x="1494" y="1072"/>
                    </a:cubicBezTo>
                    <a:cubicBezTo>
                      <a:pt x="1499" y="1075"/>
                      <a:pt x="1503" y="1078"/>
                      <a:pt x="1506" y="1081"/>
                    </a:cubicBezTo>
                    <a:cubicBezTo>
                      <a:pt x="1514" y="1087"/>
                      <a:pt x="1519" y="1093"/>
                      <a:pt x="1524" y="1098"/>
                    </a:cubicBezTo>
                    <a:cubicBezTo>
                      <a:pt x="1528" y="1104"/>
                      <a:pt x="1531" y="1108"/>
                      <a:pt x="1533" y="1111"/>
                    </a:cubicBezTo>
                    <a:cubicBezTo>
                      <a:pt x="1534" y="1114"/>
                      <a:pt x="1535" y="1116"/>
                      <a:pt x="1535" y="1116"/>
                    </a:cubicBezTo>
                    <a:cubicBezTo>
                      <a:pt x="1535" y="1116"/>
                      <a:pt x="1539" y="1123"/>
                      <a:pt x="1545" y="1136"/>
                    </a:cubicBezTo>
                    <a:cubicBezTo>
                      <a:pt x="1548" y="1142"/>
                      <a:pt x="1551" y="1150"/>
                      <a:pt x="1555" y="1160"/>
                    </a:cubicBezTo>
                    <a:cubicBezTo>
                      <a:pt x="1558" y="1169"/>
                      <a:pt x="1562" y="1180"/>
                      <a:pt x="1566" y="1192"/>
                    </a:cubicBezTo>
                    <a:cubicBezTo>
                      <a:pt x="1571" y="1204"/>
                      <a:pt x="1576" y="1217"/>
                      <a:pt x="1583" y="1230"/>
                    </a:cubicBezTo>
                    <a:cubicBezTo>
                      <a:pt x="1591" y="1244"/>
                      <a:pt x="1600" y="1257"/>
                      <a:pt x="1613" y="1269"/>
                    </a:cubicBezTo>
                    <a:cubicBezTo>
                      <a:pt x="1619" y="1275"/>
                      <a:pt x="1627" y="1280"/>
                      <a:pt x="1635" y="1284"/>
                    </a:cubicBezTo>
                    <a:cubicBezTo>
                      <a:pt x="1643" y="1288"/>
                      <a:pt x="1652" y="1291"/>
                      <a:pt x="1660" y="1293"/>
                    </a:cubicBezTo>
                    <a:cubicBezTo>
                      <a:pt x="1669" y="1296"/>
                      <a:pt x="1677" y="1298"/>
                      <a:pt x="1684" y="1302"/>
                    </a:cubicBezTo>
                    <a:cubicBezTo>
                      <a:pt x="1691" y="1305"/>
                      <a:pt x="1696" y="1310"/>
                      <a:pt x="1701" y="1316"/>
                    </a:cubicBezTo>
                    <a:cubicBezTo>
                      <a:pt x="1711" y="1329"/>
                      <a:pt x="1716" y="1347"/>
                      <a:pt x="1726" y="1363"/>
                    </a:cubicBezTo>
                    <a:cubicBezTo>
                      <a:pt x="1730" y="1372"/>
                      <a:pt x="1737" y="1380"/>
                      <a:pt x="1745" y="1386"/>
                    </a:cubicBezTo>
                    <a:cubicBezTo>
                      <a:pt x="1752" y="1392"/>
                      <a:pt x="1761" y="1397"/>
                      <a:pt x="1770" y="1401"/>
                    </a:cubicBezTo>
                    <a:cubicBezTo>
                      <a:pt x="1787" y="1408"/>
                      <a:pt x="1805" y="1412"/>
                      <a:pt x="1822" y="1415"/>
                    </a:cubicBezTo>
                    <a:cubicBezTo>
                      <a:pt x="1839" y="1417"/>
                      <a:pt x="1855" y="1420"/>
                      <a:pt x="1870" y="1422"/>
                    </a:cubicBezTo>
                    <a:cubicBezTo>
                      <a:pt x="1886" y="1424"/>
                      <a:pt x="1899" y="1426"/>
                      <a:pt x="1905" y="1427"/>
                    </a:cubicBezTo>
                    <a:cubicBezTo>
                      <a:pt x="1929" y="1431"/>
                      <a:pt x="1943" y="1430"/>
                      <a:pt x="1963" y="1428"/>
                    </a:cubicBezTo>
                    <a:cubicBezTo>
                      <a:pt x="1944" y="1420"/>
                      <a:pt x="1931" y="1415"/>
                      <a:pt x="1908" y="141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23"/>
              <p:cNvSpPr/>
              <p:nvPr/>
            </p:nvSpPr>
            <p:spPr>
              <a:xfrm>
                <a:off x="827055" y="411747"/>
                <a:ext cx="78244" cy="212187"/>
              </a:xfrm>
              <a:custGeom>
                <a:avLst/>
                <a:gdLst/>
                <a:ahLst/>
                <a:cxnLst/>
                <a:rect l="l" t="t" r="r" b="b"/>
                <a:pathLst>
                  <a:path w="51" h="138" extrusionOk="0">
                    <a:moveTo>
                      <a:pt x="3" y="35"/>
                    </a:moveTo>
                    <a:cubicBezTo>
                      <a:pt x="2" y="38"/>
                      <a:pt x="1" y="42"/>
                      <a:pt x="0" y="46"/>
                    </a:cubicBezTo>
                    <a:cubicBezTo>
                      <a:pt x="0" y="49"/>
                      <a:pt x="0" y="54"/>
                      <a:pt x="1" y="58"/>
                    </a:cubicBezTo>
                    <a:cubicBezTo>
                      <a:pt x="1" y="62"/>
                      <a:pt x="4" y="66"/>
                      <a:pt x="6" y="68"/>
                    </a:cubicBezTo>
                    <a:cubicBezTo>
                      <a:pt x="8" y="71"/>
                      <a:pt x="10" y="72"/>
                      <a:pt x="11" y="73"/>
                    </a:cubicBezTo>
                    <a:cubicBezTo>
                      <a:pt x="12" y="74"/>
                      <a:pt x="13" y="75"/>
                      <a:pt x="13" y="75"/>
                    </a:cubicBezTo>
                    <a:cubicBezTo>
                      <a:pt x="13" y="75"/>
                      <a:pt x="13" y="75"/>
                      <a:pt x="14" y="76"/>
                    </a:cubicBezTo>
                    <a:cubicBezTo>
                      <a:pt x="15" y="77"/>
                      <a:pt x="17" y="78"/>
                      <a:pt x="18" y="79"/>
                    </a:cubicBezTo>
                    <a:cubicBezTo>
                      <a:pt x="21" y="82"/>
                      <a:pt x="25" y="86"/>
                      <a:pt x="28" y="91"/>
                    </a:cubicBezTo>
                    <a:cubicBezTo>
                      <a:pt x="31" y="96"/>
                      <a:pt x="33" y="101"/>
                      <a:pt x="34" y="106"/>
                    </a:cubicBezTo>
                    <a:cubicBezTo>
                      <a:pt x="35" y="111"/>
                      <a:pt x="35" y="116"/>
                      <a:pt x="35" y="118"/>
                    </a:cubicBezTo>
                    <a:cubicBezTo>
                      <a:pt x="35" y="125"/>
                      <a:pt x="36" y="130"/>
                      <a:pt x="38" y="138"/>
                    </a:cubicBezTo>
                    <a:cubicBezTo>
                      <a:pt x="46" y="134"/>
                      <a:pt x="50" y="128"/>
                      <a:pt x="50" y="118"/>
                    </a:cubicBezTo>
                    <a:cubicBezTo>
                      <a:pt x="51" y="115"/>
                      <a:pt x="50" y="110"/>
                      <a:pt x="49" y="103"/>
                    </a:cubicBezTo>
                    <a:cubicBezTo>
                      <a:pt x="48" y="97"/>
                      <a:pt x="45" y="89"/>
                      <a:pt x="41" y="83"/>
                    </a:cubicBezTo>
                    <a:cubicBezTo>
                      <a:pt x="37" y="76"/>
                      <a:pt x="33" y="71"/>
                      <a:pt x="28" y="67"/>
                    </a:cubicBezTo>
                    <a:cubicBezTo>
                      <a:pt x="26" y="66"/>
                      <a:pt x="25" y="64"/>
                      <a:pt x="24" y="64"/>
                    </a:cubicBezTo>
                    <a:cubicBezTo>
                      <a:pt x="23" y="63"/>
                      <a:pt x="22" y="62"/>
                      <a:pt x="22" y="62"/>
                    </a:cubicBezTo>
                    <a:cubicBezTo>
                      <a:pt x="22" y="62"/>
                      <a:pt x="22" y="62"/>
                      <a:pt x="21" y="61"/>
                    </a:cubicBezTo>
                    <a:cubicBezTo>
                      <a:pt x="20" y="61"/>
                      <a:pt x="19" y="60"/>
                      <a:pt x="18" y="59"/>
                    </a:cubicBezTo>
                    <a:cubicBezTo>
                      <a:pt x="17" y="57"/>
                      <a:pt x="16" y="56"/>
                      <a:pt x="16" y="55"/>
                    </a:cubicBezTo>
                    <a:cubicBezTo>
                      <a:pt x="15" y="53"/>
                      <a:pt x="16" y="51"/>
                      <a:pt x="16" y="48"/>
                    </a:cubicBezTo>
                    <a:cubicBezTo>
                      <a:pt x="16" y="46"/>
                      <a:pt x="17" y="43"/>
                      <a:pt x="18" y="40"/>
                    </a:cubicBezTo>
                    <a:cubicBezTo>
                      <a:pt x="19" y="37"/>
                      <a:pt x="21" y="34"/>
                      <a:pt x="21" y="30"/>
                    </a:cubicBezTo>
                    <a:cubicBezTo>
                      <a:pt x="22" y="27"/>
                      <a:pt x="23" y="24"/>
                      <a:pt x="23" y="21"/>
                    </a:cubicBezTo>
                    <a:cubicBezTo>
                      <a:pt x="23" y="18"/>
                      <a:pt x="23" y="16"/>
                      <a:pt x="23" y="14"/>
                    </a:cubicBezTo>
                    <a:cubicBezTo>
                      <a:pt x="21" y="7"/>
                      <a:pt x="17" y="3"/>
                      <a:pt x="13" y="2"/>
                    </a:cubicBezTo>
                    <a:cubicBezTo>
                      <a:pt x="11" y="1"/>
                      <a:pt x="8" y="0"/>
                      <a:pt x="6" y="1"/>
                    </a:cubicBezTo>
                    <a:cubicBezTo>
                      <a:pt x="3" y="1"/>
                      <a:pt x="1" y="2"/>
                      <a:pt x="0" y="4"/>
                    </a:cubicBezTo>
                    <a:cubicBezTo>
                      <a:pt x="2" y="5"/>
                      <a:pt x="3" y="6"/>
                      <a:pt x="4" y="7"/>
                    </a:cubicBezTo>
                    <a:cubicBezTo>
                      <a:pt x="5" y="8"/>
                      <a:pt x="5" y="9"/>
                      <a:pt x="6" y="11"/>
                    </a:cubicBezTo>
                    <a:cubicBezTo>
                      <a:pt x="6" y="13"/>
                      <a:pt x="7" y="15"/>
                      <a:pt x="7" y="17"/>
                    </a:cubicBezTo>
                    <a:cubicBezTo>
                      <a:pt x="7" y="18"/>
                      <a:pt x="8" y="21"/>
                      <a:pt x="6" y="26"/>
                    </a:cubicBezTo>
                    <a:cubicBezTo>
                      <a:pt x="6" y="29"/>
                      <a:pt x="5" y="31"/>
                      <a:pt x="3" y="35"/>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23"/>
              <p:cNvSpPr/>
              <p:nvPr/>
            </p:nvSpPr>
            <p:spPr>
              <a:xfrm>
                <a:off x="332394" y="-512592"/>
                <a:ext cx="579536" cy="278495"/>
              </a:xfrm>
              <a:custGeom>
                <a:avLst/>
                <a:gdLst/>
                <a:ahLst/>
                <a:cxnLst/>
                <a:rect l="l" t="t" r="r" b="b"/>
                <a:pathLst>
                  <a:path w="378" h="182" extrusionOk="0">
                    <a:moveTo>
                      <a:pt x="55" y="23"/>
                    </a:moveTo>
                    <a:cubicBezTo>
                      <a:pt x="59" y="23"/>
                      <a:pt x="66" y="23"/>
                      <a:pt x="80" y="22"/>
                    </a:cubicBezTo>
                    <a:cubicBezTo>
                      <a:pt x="93" y="20"/>
                      <a:pt x="110" y="18"/>
                      <a:pt x="128" y="16"/>
                    </a:cubicBezTo>
                    <a:cubicBezTo>
                      <a:pt x="131" y="16"/>
                      <a:pt x="133" y="16"/>
                      <a:pt x="135" y="16"/>
                    </a:cubicBezTo>
                    <a:cubicBezTo>
                      <a:pt x="137" y="15"/>
                      <a:pt x="140" y="15"/>
                      <a:pt x="141" y="15"/>
                    </a:cubicBezTo>
                    <a:cubicBezTo>
                      <a:pt x="143" y="16"/>
                      <a:pt x="144" y="16"/>
                      <a:pt x="144" y="16"/>
                    </a:cubicBezTo>
                    <a:cubicBezTo>
                      <a:pt x="145" y="17"/>
                      <a:pt x="146" y="18"/>
                      <a:pt x="147" y="19"/>
                    </a:cubicBezTo>
                    <a:cubicBezTo>
                      <a:pt x="148" y="21"/>
                      <a:pt x="149" y="22"/>
                      <a:pt x="150" y="24"/>
                    </a:cubicBezTo>
                    <a:cubicBezTo>
                      <a:pt x="150" y="27"/>
                      <a:pt x="151" y="29"/>
                      <a:pt x="152" y="31"/>
                    </a:cubicBezTo>
                    <a:cubicBezTo>
                      <a:pt x="154" y="35"/>
                      <a:pt x="156" y="40"/>
                      <a:pt x="158" y="44"/>
                    </a:cubicBezTo>
                    <a:cubicBezTo>
                      <a:pt x="171" y="78"/>
                      <a:pt x="183" y="107"/>
                      <a:pt x="183" y="107"/>
                    </a:cubicBezTo>
                    <a:cubicBezTo>
                      <a:pt x="183" y="107"/>
                      <a:pt x="185" y="113"/>
                      <a:pt x="189" y="122"/>
                    </a:cubicBezTo>
                    <a:cubicBezTo>
                      <a:pt x="191" y="127"/>
                      <a:pt x="193" y="133"/>
                      <a:pt x="196" y="140"/>
                    </a:cubicBezTo>
                    <a:cubicBezTo>
                      <a:pt x="199" y="146"/>
                      <a:pt x="203" y="154"/>
                      <a:pt x="208" y="161"/>
                    </a:cubicBezTo>
                    <a:cubicBezTo>
                      <a:pt x="211" y="165"/>
                      <a:pt x="214" y="168"/>
                      <a:pt x="218" y="172"/>
                    </a:cubicBezTo>
                    <a:cubicBezTo>
                      <a:pt x="221" y="175"/>
                      <a:pt x="226" y="178"/>
                      <a:pt x="231" y="180"/>
                    </a:cubicBezTo>
                    <a:cubicBezTo>
                      <a:pt x="237" y="182"/>
                      <a:pt x="243" y="182"/>
                      <a:pt x="249" y="181"/>
                    </a:cubicBezTo>
                    <a:cubicBezTo>
                      <a:pt x="254" y="179"/>
                      <a:pt x="259" y="177"/>
                      <a:pt x="263" y="175"/>
                    </a:cubicBezTo>
                    <a:cubicBezTo>
                      <a:pt x="267" y="172"/>
                      <a:pt x="271" y="170"/>
                      <a:pt x="274" y="167"/>
                    </a:cubicBezTo>
                    <a:cubicBezTo>
                      <a:pt x="278" y="165"/>
                      <a:pt x="281" y="163"/>
                      <a:pt x="285" y="160"/>
                    </a:cubicBezTo>
                    <a:cubicBezTo>
                      <a:pt x="292" y="156"/>
                      <a:pt x="298" y="152"/>
                      <a:pt x="304" y="148"/>
                    </a:cubicBezTo>
                    <a:cubicBezTo>
                      <a:pt x="319" y="138"/>
                      <a:pt x="329" y="131"/>
                      <a:pt x="334" y="128"/>
                    </a:cubicBezTo>
                    <a:cubicBezTo>
                      <a:pt x="354" y="115"/>
                      <a:pt x="364" y="105"/>
                      <a:pt x="378" y="90"/>
                    </a:cubicBezTo>
                    <a:cubicBezTo>
                      <a:pt x="358" y="97"/>
                      <a:pt x="345" y="102"/>
                      <a:pt x="325" y="115"/>
                    </a:cubicBezTo>
                    <a:cubicBezTo>
                      <a:pt x="320" y="118"/>
                      <a:pt x="311" y="124"/>
                      <a:pt x="295" y="135"/>
                    </a:cubicBezTo>
                    <a:cubicBezTo>
                      <a:pt x="290" y="138"/>
                      <a:pt x="283" y="143"/>
                      <a:pt x="276" y="147"/>
                    </a:cubicBezTo>
                    <a:cubicBezTo>
                      <a:pt x="273" y="149"/>
                      <a:pt x="269" y="152"/>
                      <a:pt x="266" y="154"/>
                    </a:cubicBezTo>
                    <a:cubicBezTo>
                      <a:pt x="262" y="156"/>
                      <a:pt x="258" y="159"/>
                      <a:pt x="255" y="161"/>
                    </a:cubicBezTo>
                    <a:cubicBezTo>
                      <a:pt x="252" y="163"/>
                      <a:pt x="248" y="165"/>
                      <a:pt x="245" y="165"/>
                    </a:cubicBezTo>
                    <a:cubicBezTo>
                      <a:pt x="242" y="166"/>
                      <a:pt x="239" y="166"/>
                      <a:pt x="236" y="165"/>
                    </a:cubicBezTo>
                    <a:cubicBezTo>
                      <a:pt x="230" y="163"/>
                      <a:pt x="225" y="158"/>
                      <a:pt x="221" y="152"/>
                    </a:cubicBezTo>
                    <a:cubicBezTo>
                      <a:pt x="212" y="140"/>
                      <a:pt x="208" y="126"/>
                      <a:pt x="204" y="116"/>
                    </a:cubicBezTo>
                    <a:cubicBezTo>
                      <a:pt x="200" y="107"/>
                      <a:pt x="197" y="101"/>
                      <a:pt x="197" y="101"/>
                    </a:cubicBezTo>
                    <a:cubicBezTo>
                      <a:pt x="197" y="101"/>
                      <a:pt x="186" y="73"/>
                      <a:pt x="172" y="38"/>
                    </a:cubicBezTo>
                    <a:cubicBezTo>
                      <a:pt x="170" y="34"/>
                      <a:pt x="169" y="30"/>
                      <a:pt x="167" y="25"/>
                    </a:cubicBezTo>
                    <a:cubicBezTo>
                      <a:pt x="166" y="23"/>
                      <a:pt x="165" y="21"/>
                      <a:pt x="164" y="18"/>
                    </a:cubicBezTo>
                    <a:cubicBezTo>
                      <a:pt x="163" y="16"/>
                      <a:pt x="162" y="13"/>
                      <a:pt x="160" y="11"/>
                    </a:cubicBezTo>
                    <a:cubicBezTo>
                      <a:pt x="159" y="8"/>
                      <a:pt x="156" y="5"/>
                      <a:pt x="153" y="3"/>
                    </a:cubicBezTo>
                    <a:cubicBezTo>
                      <a:pt x="149" y="1"/>
                      <a:pt x="146" y="0"/>
                      <a:pt x="143" y="0"/>
                    </a:cubicBezTo>
                    <a:cubicBezTo>
                      <a:pt x="139" y="0"/>
                      <a:pt x="137" y="0"/>
                      <a:pt x="134" y="0"/>
                    </a:cubicBezTo>
                    <a:cubicBezTo>
                      <a:pt x="132" y="0"/>
                      <a:pt x="129" y="0"/>
                      <a:pt x="127" y="0"/>
                    </a:cubicBezTo>
                    <a:cubicBezTo>
                      <a:pt x="108" y="2"/>
                      <a:pt x="91" y="5"/>
                      <a:pt x="78" y="6"/>
                    </a:cubicBezTo>
                    <a:cubicBezTo>
                      <a:pt x="65" y="8"/>
                      <a:pt x="59" y="8"/>
                      <a:pt x="55" y="8"/>
                    </a:cubicBezTo>
                    <a:cubicBezTo>
                      <a:pt x="43" y="8"/>
                      <a:pt x="34" y="8"/>
                      <a:pt x="26" y="7"/>
                    </a:cubicBezTo>
                    <a:cubicBezTo>
                      <a:pt x="18" y="6"/>
                      <a:pt x="10" y="5"/>
                      <a:pt x="0" y="2"/>
                    </a:cubicBezTo>
                    <a:cubicBezTo>
                      <a:pt x="7" y="9"/>
                      <a:pt x="15" y="14"/>
                      <a:pt x="23" y="18"/>
                    </a:cubicBezTo>
                    <a:cubicBezTo>
                      <a:pt x="32" y="22"/>
                      <a:pt x="42" y="23"/>
                      <a:pt x="55" y="23"/>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7" name="Google Shape;347;p23"/>
            <p:cNvSpPr/>
            <p:nvPr/>
          </p:nvSpPr>
          <p:spPr>
            <a:xfrm>
              <a:off x="-1477726" y="-501753"/>
              <a:ext cx="2197726" cy="3332730"/>
            </a:xfrm>
            <a:custGeom>
              <a:avLst/>
              <a:gdLst/>
              <a:ahLst/>
              <a:cxnLst/>
              <a:rect l="l" t="t" r="r" b="b"/>
              <a:pathLst>
                <a:path w="1686" h="2556" extrusionOk="0">
                  <a:moveTo>
                    <a:pt x="1672" y="1456"/>
                  </a:moveTo>
                  <a:cubicBezTo>
                    <a:pt x="1670" y="1455"/>
                    <a:pt x="1668" y="1454"/>
                    <a:pt x="1666" y="1453"/>
                  </a:cubicBezTo>
                  <a:cubicBezTo>
                    <a:pt x="1664" y="1452"/>
                    <a:pt x="1662" y="1451"/>
                    <a:pt x="1660" y="1450"/>
                  </a:cubicBezTo>
                  <a:cubicBezTo>
                    <a:pt x="1656" y="1448"/>
                    <a:pt x="1652" y="1447"/>
                    <a:pt x="1648" y="1445"/>
                  </a:cubicBezTo>
                  <a:cubicBezTo>
                    <a:pt x="1643" y="1443"/>
                    <a:pt x="1638" y="1441"/>
                    <a:pt x="1633" y="1439"/>
                  </a:cubicBezTo>
                  <a:cubicBezTo>
                    <a:pt x="1630" y="1438"/>
                    <a:pt x="1626" y="1437"/>
                    <a:pt x="1621" y="1434"/>
                  </a:cubicBezTo>
                  <a:cubicBezTo>
                    <a:pt x="1618" y="1433"/>
                    <a:pt x="1615" y="1432"/>
                    <a:pt x="1612" y="1431"/>
                  </a:cubicBezTo>
                  <a:cubicBezTo>
                    <a:pt x="1609" y="1429"/>
                    <a:pt x="1605" y="1427"/>
                    <a:pt x="1601" y="1425"/>
                  </a:cubicBezTo>
                  <a:cubicBezTo>
                    <a:pt x="1593" y="1421"/>
                    <a:pt x="1584" y="1415"/>
                    <a:pt x="1574" y="1410"/>
                  </a:cubicBezTo>
                  <a:cubicBezTo>
                    <a:pt x="1570" y="1407"/>
                    <a:pt x="1565" y="1403"/>
                    <a:pt x="1560" y="1400"/>
                  </a:cubicBezTo>
                  <a:cubicBezTo>
                    <a:pt x="1556" y="1397"/>
                    <a:pt x="1551" y="1393"/>
                    <a:pt x="1547" y="1390"/>
                  </a:cubicBezTo>
                  <a:cubicBezTo>
                    <a:pt x="1528" y="1375"/>
                    <a:pt x="1511" y="1357"/>
                    <a:pt x="1498" y="1340"/>
                  </a:cubicBezTo>
                  <a:cubicBezTo>
                    <a:pt x="1484" y="1323"/>
                    <a:pt x="1474" y="1306"/>
                    <a:pt x="1467" y="1294"/>
                  </a:cubicBezTo>
                  <a:cubicBezTo>
                    <a:pt x="1464" y="1287"/>
                    <a:pt x="1462" y="1282"/>
                    <a:pt x="1460" y="1279"/>
                  </a:cubicBezTo>
                  <a:cubicBezTo>
                    <a:pt x="1458" y="1275"/>
                    <a:pt x="1458" y="1273"/>
                    <a:pt x="1458" y="1273"/>
                  </a:cubicBezTo>
                  <a:cubicBezTo>
                    <a:pt x="1458" y="1273"/>
                    <a:pt x="1456" y="1270"/>
                    <a:pt x="1454" y="1264"/>
                  </a:cubicBezTo>
                  <a:cubicBezTo>
                    <a:pt x="1451" y="1258"/>
                    <a:pt x="1448" y="1250"/>
                    <a:pt x="1445" y="1239"/>
                  </a:cubicBezTo>
                  <a:cubicBezTo>
                    <a:pt x="1441" y="1228"/>
                    <a:pt x="1438" y="1215"/>
                    <a:pt x="1433" y="1201"/>
                  </a:cubicBezTo>
                  <a:cubicBezTo>
                    <a:pt x="1428" y="1187"/>
                    <a:pt x="1422" y="1171"/>
                    <a:pt x="1412" y="1157"/>
                  </a:cubicBezTo>
                  <a:cubicBezTo>
                    <a:pt x="1402" y="1143"/>
                    <a:pt x="1389" y="1130"/>
                    <a:pt x="1373" y="1122"/>
                  </a:cubicBezTo>
                  <a:cubicBezTo>
                    <a:pt x="1365" y="1118"/>
                    <a:pt x="1357" y="1115"/>
                    <a:pt x="1348" y="1114"/>
                  </a:cubicBezTo>
                  <a:cubicBezTo>
                    <a:pt x="1339" y="1112"/>
                    <a:pt x="1331" y="1113"/>
                    <a:pt x="1323" y="1115"/>
                  </a:cubicBezTo>
                  <a:cubicBezTo>
                    <a:pt x="1319" y="1116"/>
                    <a:pt x="1315" y="1117"/>
                    <a:pt x="1312" y="1118"/>
                  </a:cubicBezTo>
                  <a:cubicBezTo>
                    <a:pt x="1310" y="1119"/>
                    <a:pt x="1309" y="1119"/>
                    <a:pt x="1307" y="1120"/>
                  </a:cubicBezTo>
                  <a:cubicBezTo>
                    <a:pt x="1305" y="1121"/>
                    <a:pt x="1304" y="1121"/>
                    <a:pt x="1303" y="1122"/>
                  </a:cubicBezTo>
                  <a:cubicBezTo>
                    <a:pt x="1299" y="1123"/>
                    <a:pt x="1296" y="1124"/>
                    <a:pt x="1294" y="1125"/>
                  </a:cubicBezTo>
                  <a:cubicBezTo>
                    <a:pt x="1288" y="1128"/>
                    <a:pt x="1284" y="1129"/>
                    <a:pt x="1281" y="1130"/>
                  </a:cubicBezTo>
                  <a:cubicBezTo>
                    <a:pt x="1280" y="1130"/>
                    <a:pt x="1278" y="1130"/>
                    <a:pt x="1277" y="1131"/>
                  </a:cubicBezTo>
                  <a:cubicBezTo>
                    <a:pt x="1276" y="1131"/>
                    <a:pt x="1275" y="1131"/>
                    <a:pt x="1274" y="1131"/>
                  </a:cubicBezTo>
                  <a:cubicBezTo>
                    <a:pt x="1272" y="1131"/>
                    <a:pt x="1270" y="1131"/>
                    <a:pt x="1267" y="1131"/>
                  </a:cubicBezTo>
                  <a:cubicBezTo>
                    <a:pt x="1263" y="1131"/>
                    <a:pt x="1259" y="1131"/>
                    <a:pt x="1256" y="1130"/>
                  </a:cubicBezTo>
                  <a:cubicBezTo>
                    <a:pt x="1254" y="1129"/>
                    <a:pt x="1252" y="1129"/>
                    <a:pt x="1250" y="1128"/>
                  </a:cubicBezTo>
                  <a:cubicBezTo>
                    <a:pt x="1247" y="1124"/>
                    <a:pt x="1244" y="1120"/>
                    <a:pt x="1241" y="1116"/>
                  </a:cubicBezTo>
                  <a:cubicBezTo>
                    <a:pt x="1230" y="1103"/>
                    <a:pt x="1218" y="1095"/>
                    <a:pt x="1209" y="1091"/>
                  </a:cubicBezTo>
                  <a:cubicBezTo>
                    <a:pt x="1205" y="1089"/>
                    <a:pt x="1201" y="1087"/>
                    <a:pt x="1199" y="1087"/>
                  </a:cubicBezTo>
                  <a:cubicBezTo>
                    <a:pt x="1196" y="1086"/>
                    <a:pt x="1195" y="1085"/>
                    <a:pt x="1195" y="1085"/>
                  </a:cubicBezTo>
                  <a:cubicBezTo>
                    <a:pt x="1195" y="1085"/>
                    <a:pt x="1194" y="1085"/>
                    <a:pt x="1191" y="1084"/>
                  </a:cubicBezTo>
                  <a:cubicBezTo>
                    <a:pt x="1189" y="1084"/>
                    <a:pt x="1185" y="1083"/>
                    <a:pt x="1180" y="1083"/>
                  </a:cubicBezTo>
                  <a:cubicBezTo>
                    <a:pt x="1170" y="1082"/>
                    <a:pt x="1157" y="1083"/>
                    <a:pt x="1141" y="1085"/>
                  </a:cubicBezTo>
                  <a:cubicBezTo>
                    <a:pt x="1134" y="1086"/>
                    <a:pt x="1125" y="1087"/>
                    <a:pt x="1117" y="1087"/>
                  </a:cubicBezTo>
                  <a:cubicBezTo>
                    <a:pt x="1109" y="1087"/>
                    <a:pt x="1100" y="1086"/>
                    <a:pt x="1094" y="1082"/>
                  </a:cubicBezTo>
                  <a:cubicBezTo>
                    <a:pt x="1091" y="1081"/>
                    <a:pt x="1091" y="1081"/>
                    <a:pt x="1091" y="1081"/>
                  </a:cubicBezTo>
                  <a:cubicBezTo>
                    <a:pt x="1090" y="1080"/>
                    <a:pt x="1089" y="1080"/>
                    <a:pt x="1089" y="1079"/>
                  </a:cubicBezTo>
                  <a:cubicBezTo>
                    <a:pt x="1087" y="1078"/>
                    <a:pt x="1086" y="1076"/>
                    <a:pt x="1084" y="1075"/>
                  </a:cubicBezTo>
                  <a:cubicBezTo>
                    <a:pt x="1082" y="1071"/>
                    <a:pt x="1080" y="1067"/>
                    <a:pt x="1078" y="1063"/>
                  </a:cubicBezTo>
                  <a:cubicBezTo>
                    <a:pt x="1076" y="1058"/>
                    <a:pt x="1074" y="1053"/>
                    <a:pt x="1072" y="1048"/>
                  </a:cubicBezTo>
                  <a:cubicBezTo>
                    <a:pt x="1069" y="1043"/>
                    <a:pt x="1067" y="1038"/>
                    <a:pt x="1065" y="1033"/>
                  </a:cubicBezTo>
                  <a:cubicBezTo>
                    <a:pt x="1048" y="992"/>
                    <a:pt x="1026" y="951"/>
                    <a:pt x="1004" y="918"/>
                  </a:cubicBezTo>
                  <a:cubicBezTo>
                    <a:pt x="1002" y="914"/>
                    <a:pt x="999" y="910"/>
                    <a:pt x="996" y="906"/>
                  </a:cubicBezTo>
                  <a:cubicBezTo>
                    <a:pt x="994" y="902"/>
                    <a:pt x="991" y="898"/>
                    <a:pt x="989" y="895"/>
                  </a:cubicBezTo>
                  <a:cubicBezTo>
                    <a:pt x="987" y="892"/>
                    <a:pt x="985" y="889"/>
                    <a:pt x="983" y="887"/>
                  </a:cubicBezTo>
                  <a:cubicBezTo>
                    <a:pt x="980" y="882"/>
                    <a:pt x="977" y="878"/>
                    <a:pt x="975" y="875"/>
                  </a:cubicBezTo>
                  <a:cubicBezTo>
                    <a:pt x="967" y="864"/>
                    <a:pt x="960" y="856"/>
                    <a:pt x="952" y="850"/>
                  </a:cubicBezTo>
                  <a:cubicBezTo>
                    <a:pt x="952" y="848"/>
                    <a:pt x="951" y="846"/>
                    <a:pt x="951" y="845"/>
                  </a:cubicBezTo>
                  <a:cubicBezTo>
                    <a:pt x="948" y="832"/>
                    <a:pt x="943" y="819"/>
                    <a:pt x="935" y="806"/>
                  </a:cubicBezTo>
                  <a:cubicBezTo>
                    <a:pt x="927" y="794"/>
                    <a:pt x="916" y="783"/>
                    <a:pt x="903" y="775"/>
                  </a:cubicBezTo>
                  <a:cubicBezTo>
                    <a:pt x="889" y="768"/>
                    <a:pt x="874" y="764"/>
                    <a:pt x="859" y="764"/>
                  </a:cubicBezTo>
                  <a:cubicBezTo>
                    <a:pt x="829" y="763"/>
                    <a:pt x="801" y="772"/>
                    <a:pt x="776" y="784"/>
                  </a:cubicBezTo>
                  <a:cubicBezTo>
                    <a:pt x="751" y="796"/>
                    <a:pt x="729" y="809"/>
                    <a:pt x="705" y="817"/>
                  </a:cubicBezTo>
                  <a:cubicBezTo>
                    <a:pt x="699" y="819"/>
                    <a:pt x="693" y="820"/>
                    <a:pt x="687" y="822"/>
                  </a:cubicBezTo>
                  <a:cubicBezTo>
                    <a:pt x="684" y="822"/>
                    <a:pt x="681" y="822"/>
                    <a:pt x="679" y="823"/>
                  </a:cubicBezTo>
                  <a:cubicBezTo>
                    <a:pt x="676" y="823"/>
                    <a:pt x="673" y="823"/>
                    <a:pt x="670" y="823"/>
                  </a:cubicBezTo>
                  <a:cubicBezTo>
                    <a:pt x="659" y="823"/>
                    <a:pt x="648" y="820"/>
                    <a:pt x="638" y="815"/>
                  </a:cubicBezTo>
                  <a:cubicBezTo>
                    <a:pt x="633" y="812"/>
                    <a:pt x="628" y="809"/>
                    <a:pt x="624" y="806"/>
                  </a:cubicBezTo>
                  <a:cubicBezTo>
                    <a:pt x="622" y="804"/>
                    <a:pt x="621" y="802"/>
                    <a:pt x="619" y="800"/>
                  </a:cubicBezTo>
                  <a:cubicBezTo>
                    <a:pt x="617" y="798"/>
                    <a:pt x="616" y="796"/>
                    <a:pt x="615" y="794"/>
                  </a:cubicBezTo>
                  <a:cubicBezTo>
                    <a:pt x="613" y="791"/>
                    <a:pt x="613" y="789"/>
                    <a:pt x="612" y="787"/>
                  </a:cubicBezTo>
                  <a:cubicBezTo>
                    <a:pt x="611" y="786"/>
                    <a:pt x="611" y="785"/>
                    <a:pt x="611" y="784"/>
                  </a:cubicBezTo>
                  <a:cubicBezTo>
                    <a:pt x="611" y="783"/>
                    <a:pt x="611" y="782"/>
                    <a:pt x="611" y="782"/>
                  </a:cubicBezTo>
                  <a:cubicBezTo>
                    <a:pt x="611" y="780"/>
                    <a:pt x="611" y="780"/>
                    <a:pt x="611" y="780"/>
                  </a:cubicBezTo>
                  <a:cubicBezTo>
                    <a:pt x="611" y="779"/>
                    <a:pt x="610" y="778"/>
                    <a:pt x="610" y="777"/>
                  </a:cubicBezTo>
                  <a:cubicBezTo>
                    <a:pt x="611" y="776"/>
                    <a:pt x="611" y="775"/>
                    <a:pt x="611" y="773"/>
                  </a:cubicBezTo>
                  <a:cubicBezTo>
                    <a:pt x="611" y="771"/>
                    <a:pt x="612" y="768"/>
                    <a:pt x="613" y="765"/>
                  </a:cubicBezTo>
                  <a:cubicBezTo>
                    <a:pt x="614" y="759"/>
                    <a:pt x="617" y="753"/>
                    <a:pt x="619" y="746"/>
                  </a:cubicBezTo>
                  <a:cubicBezTo>
                    <a:pt x="621" y="739"/>
                    <a:pt x="624" y="732"/>
                    <a:pt x="625" y="724"/>
                  </a:cubicBezTo>
                  <a:cubicBezTo>
                    <a:pt x="625" y="721"/>
                    <a:pt x="626" y="719"/>
                    <a:pt x="626" y="717"/>
                  </a:cubicBezTo>
                  <a:cubicBezTo>
                    <a:pt x="626" y="715"/>
                    <a:pt x="626" y="714"/>
                    <a:pt x="626" y="713"/>
                  </a:cubicBezTo>
                  <a:cubicBezTo>
                    <a:pt x="625" y="709"/>
                    <a:pt x="625" y="709"/>
                    <a:pt x="625" y="709"/>
                  </a:cubicBezTo>
                  <a:cubicBezTo>
                    <a:pt x="625" y="706"/>
                    <a:pt x="624" y="703"/>
                    <a:pt x="623" y="700"/>
                  </a:cubicBezTo>
                  <a:cubicBezTo>
                    <a:pt x="622" y="697"/>
                    <a:pt x="621" y="694"/>
                    <a:pt x="619" y="692"/>
                  </a:cubicBezTo>
                  <a:cubicBezTo>
                    <a:pt x="617" y="689"/>
                    <a:pt x="614" y="687"/>
                    <a:pt x="612" y="685"/>
                  </a:cubicBezTo>
                  <a:cubicBezTo>
                    <a:pt x="610" y="683"/>
                    <a:pt x="607" y="682"/>
                    <a:pt x="604" y="681"/>
                  </a:cubicBezTo>
                  <a:cubicBezTo>
                    <a:pt x="599" y="678"/>
                    <a:pt x="593" y="677"/>
                    <a:pt x="589" y="677"/>
                  </a:cubicBezTo>
                  <a:cubicBezTo>
                    <a:pt x="580" y="677"/>
                    <a:pt x="574" y="677"/>
                    <a:pt x="571" y="676"/>
                  </a:cubicBezTo>
                  <a:cubicBezTo>
                    <a:pt x="567" y="675"/>
                    <a:pt x="564" y="673"/>
                    <a:pt x="562" y="671"/>
                  </a:cubicBezTo>
                  <a:cubicBezTo>
                    <a:pt x="559" y="668"/>
                    <a:pt x="557" y="663"/>
                    <a:pt x="556" y="658"/>
                  </a:cubicBezTo>
                  <a:cubicBezTo>
                    <a:pt x="555" y="653"/>
                    <a:pt x="554" y="647"/>
                    <a:pt x="553" y="641"/>
                  </a:cubicBezTo>
                  <a:cubicBezTo>
                    <a:pt x="553" y="628"/>
                    <a:pt x="553" y="615"/>
                    <a:pt x="554" y="601"/>
                  </a:cubicBezTo>
                  <a:cubicBezTo>
                    <a:pt x="555" y="594"/>
                    <a:pt x="555" y="587"/>
                    <a:pt x="555" y="579"/>
                  </a:cubicBezTo>
                  <a:cubicBezTo>
                    <a:pt x="555" y="576"/>
                    <a:pt x="555" y="572"/>
                    <a:pt x="554" y="568"/>
                  </a:cubicBezTo>
                  <a:cubicBezTo>
                    <a:pt x="553" y="557"/>
                    <a:pt x="553" y="557"/>
                    <a:pt x="553" y="557"/>
                  </a:cubicBezTo>
                  <a:cubicBezTo>
                    <a:pt x="553" y="554"/>
                    <a:pt x="552" y="550"/>
                    <a:pt x="552" y="547"/>
                  </a:cubicBezTo>
                  <a:cubicBezTo>
                    <a:pt x="551" y="543"/>
                    <a:pt x="550" y="539"/>
                    <a:pt x="550" y="536"/>
                  </a:cubicBezTo>
                  <a:cubicBezTo>
                    <a:pt x="547" y="525"/>
                    <a:pt x="547" y="525"/>
                    <a:pt x="547" y="525"/>
                  </a:cubicBezTo>
                  <a:cubicBezTo>
                    <a:pt x="547" y="523"/>
                    <a:pt x="546" y="522"/>
                    <a:pt x="546" y="520"/>
                  </a:cubicBezTo>
                  <a:cubicBezTo>
                    <a:pt x="544" y="515"/>
                    <a:pt x="544" y="515"/>
                    <a:pt x="544" y="515"/>
                  </a:cubicBezTo>
                  <a:cubicBezTo>
                    <a:pt x="541" y="504"/>
                    <a:pt x="541" y="504"/>
                    <a:pt x="541" y="504"/>
                  </a:cubicBezTo>
                  <a:cubicBezTo>
                    <a:pt x="537" y="494"/>
                    <a:pt x="537" y="494"/>
                    <a:pt x="537" y="494"/>
                  </a:cubicBezTo>
                  <a:cubicBezTo>
                    <a:pt x="535" y="489"/>
                    <a:pt x="535" y="489"/>
                    <a:pt x="535" y="489"/>
                  </a:cubicBezTo>
                  <a:cubicBezTo>
                    <a:pt x="534" y="488"/>
                    <a:pt x="533" y="486"/>
                    <a:pt x="533" y="485"/>
                  </a:cubicBezTo>
                  <a:cubicBezTo>
                    <a:pt x="528" y="475"/>
                    <a:pt x="528" y="475"/>
                    <a:pt x="528" y="475"/>
                  </a:cubicBezTo>
                  <a:cubicBezTo>
                    <a:pt x="515" y="449"/>
                    <a:pt x="498" y="426"/>
                    <a:pt x="478" y="407"/>
                  </a:cubicBezTo>
                  <a:cubicBezTo>
                    <a:pt x="470" y="400"/>
                    <a:pt x="470" y="400"/>
                    <a:pt x="470" y="400"/>
                  </a:cubicBezTo>
                  <a:cubicBezTo>
                    <a:pt x="468" y="397"/>
                    <a:pt x="465" y="395"/>
                    <a:pt x="462" y="393"/>
                  </a:cubicBezTo>
                  <a:cubicBezTo>
                    <a:pt x="456" y="388"/>
                    <a:pt x="456" y="388"/>
                    <a:pt x="456" y="388"/>
                  </a:cubicBezTo>
                  <a:cubicBezTo>
                    <a:pt x="456" y="388"/>
                    <a:pt x="456" y="388"/>
                    <a:pt x="456" y="388"/>
                  </a:cubicBezTo>
                  <a:cubicBezTo>
                    <a:pt x="456" y="388"/>
                    <a:pt x="456" y="388"/>
                    <a:pt x="456" y="388"/>
                  </a:cubicBezTo>
                  <a:cubicBezTo>
                    <a:pt x="458" y="386"/>
                    <a:pt x="458" y="386"/>
                    <a:pt x="458" y="386"/>
                  </a:cubicBezTo>
                  <a:cubicBezTo>
                    <a:pt x="460" y="383"/>
                    <a:pt x="463" y="380"/>
                    <a:pt x="465" y="377"/>
                  </a:cubicBezTo>
                  <a:cubicBezTo>
                    <a:pt x="473" y="365"/>
                    <a:pt x="479" y="352"/>
                    <a:pt x="483" y="339"/>
                  </a:cubicBezTo>
                  <a:cubicBezTo>
                    <a:pt x="485" y="331"/>
                    <a:pt x="487" y="323"/>
                    <a:pt x="489" y="315"/>
                  </a:cubicBezTo>
                  <a:cubicBezTo>
                    <a:pt x="489" y="316"/>
                    <a:pt x="490" y="317"/>
                    <a:pt x="491" y="318"/>
                  </a:cubicBezTo>
                  <a:cubicBezTo>
                    <a:pt x="492" y="318"/>
                    <a:pt x="494" y="319"/>
                    <a:pt x="495" y="320"/>
                  </a:cubicBezTo>
                  <a:cubicBezTo>
                    <a:pt x="496" y="321"/>
                    <a:pt x="497" y="321"/>
                    <a:pt x="499" y="322"/>
                  </a:cubicBezTo>
                  <a:cubicBezTo>
                    <a:pt x="503" y="324"/>
                    <a:pt x="508" y="326"/>
                    <a:pt x="514" y="328"/>
                  </a:cubicBezTo>
                  <a:cubicBezTo>
                    <a:pt x="517" y="329"/>
                    <a:pt x="522" y="331"/>
                    <a:pt x="528" y="332"/>
                  </a:cubicBezTo>
                  <a:cubicBezTo>
                    <a:pt x="531" y="333"/>
                    <a:pt x="534" y="334"/>
                    <a:pt x="537" y="335"/>
                  </a:cubicBezTo>
                  <a:cubicBezTo>
                    <a:pt x="543" y="337"/>
                    <a:pt x="549" y="338"/>
                    <a:pt x="556" y="340"/>
                  </a:cubicBezTo>
                  <a:cubicBezTo>
                    <a:pt x="562" y="342"/>
                    <a:pt x="569" y="344"/>
                    <a:pt x="576" y="346"/>
                  </a:cubicBezTo>
                  <a:cubicBezTo>
                    <a:pt x="589" y="350"/>
                    <a:pt x="603" y="355"/>
                    <a:pt x="616" y="362"/>
                  </a:cubicBezTo>
                  <a:cubicBezTo>
                    <a:pt x="629" y="368"/>
                    <a:pt x="641" y="377"/>
                    <a:pt x="650" y="389"/>
                  </a:cubicBezTo>
                  <a:cubicBezTo>
                    <a:pt x="652" y="392"/>
                    <a:pt x="654" y="395"/>
                    <a:pt x="656" y="398"/>
                  </a:cubicBezTo>
                  <a:cubicBezTo>
                    <a:pt x="658" y="401"/>
                    <a:pt x="660" y="405"/>
                    <a:pt x="662" y="409"/>
                  </a:cubicBezTo>
                  <a:cubicBezTo>
                    <a:pt x="664" y="412"/>
                    <a:pt x="666" y="416"/>
                    <a:pt x="668" y="420"/>
                  </a:cubicBezTo>
                  <a:cubicBezTo>
                    <a:pt x="671" y="424"/>
                    <a:pt x="674" y="428"/>
                    <a:pt x="679" y="431"/>
                  </a:cubicBezTo>
                  <a:cubicBezTo>
                    <a:pt x="683" y="434"/>
                    <a:pt x="688" y="436"/>
                    <a:pt x="693" y="437"/>
                  </a:cubicBezTo>
                  <a:cubicBezTo>
                    <a:pt x="698" y="438"/>
                    <a:pt x="703" y="437"/>
                    <a:pt x="708" y="437"/>
                  </a:cubicBezTo>
                  <a:cubicBezTo>
                    <a:pt x="717" y="436"/>
                    <a:pt x="725" y="434"/>
                    <a:pt x="732" y="433"/>
                  </a:cubicBezTo>
                  <a:cubicBezTo>
                    <a:pt x="748" y="430"/>
                    <a:pt x="764" y="426"/>
                    <a:pt x="779" y="423"/>
                  </a:cubicBezTo>
                  <a:cubicBezTo>
                    <a:pt x="787" y="422"/>
                    <a:pt x="795" y="420"/>
                    <a:pt x="802" y="419"/>
                  </a:cubicBezTo>
                  <a:cubicBezTo>
                    <a:pt x="810" y="417"/>
                    <a:pt x="817" y="416"/>
                    <a:pt x="824" y="415"/>
                  </a:cubicBezTo>
                  <a:cubicBezTo>
                    <a:pt x="837" y="413"/>
                    <a:pt x="850" y="414"/>
                    <a:pt x="859" y="419"/>
                  </a:cubicBezTo>
                  <a:cubicBezTo>
                    <a:pt x="869" y="425"/>
                    <a:pt x="875" y="435"/>
                    <a:pt x="880" y="445"/>
                  </a:cubicBezTo>
                  <a:cubicBezTo>
                    <a:pt x="886" y="454"/>
                    <a:pt x="891" y="464"/>
                    <a:pt x="897" y="472"/>
                  </a:cubicBezTo>
                  <a:cubicBezTo>
                    <a:pt x="904" y="480"/>
                    <a:pt x="912" y="485"/>
                    <a:pt x="918" y="489"/>
                  </a:cubicBezTo>
                  <a:cubicBezTo>
                    <a:pt x="925" y="492"/>
                    <a:pt x="930" y="494"/>
                    <a:pt x="934" y="495"/>
                  </a:cubicBezTo>
                  <a:cubicBezTo>
                    <a:pt x="936" y="495"/>
                    <a:pt x="937" y="496"/>
                    <a:pt x="938" y="496"/>
                  </a:cubicBezTo>
                  <a:cubicBezTo>
                    <a:pt x="939" y="496"/>
                    <a:pt x="939" y="496"/>
                    <a:pt x="939" y="496"/>
                  </a:cubicBezTo>
                  <a:cubicBezTo>
                    <a:pt x="939" y="496"/>
                    <a:pt x="940" y="496"/>
                    <a:pt x="940" y="496"/>
                  </a:cubicBezTo>
                  <a:cubicBezTo>
                    <a:pt x="945" y="499"/>
                    <a:pt x="950" y="501"/>
                    <a:pt x="953" y="505"/>
                  </a:cubicBezTo>
                  <a:cubicBezTo>
                    <a:pt x="954" y="507"/>
                    <a:pt x="957" y="511"/>
                    <a:pt x="958" y="523"/>
                  </a:cubicBezTo>
                  <a:cubicBezTo>
                    <a:pt x="958" y="530"/>
                    <a:pt x="957" y="542"/>
                    <a:pt x="957" y="552"/>
                  </a:cubicBezTo>
                  <a:cubicBezTo>
                    <a:pt x="957" y="562"/>
                    <a:pt x="957" y="570"/>
                    <a:pt x="957" y="570"/>
                  </a:cubicBezTo>
                  <a:cubicBezTo>
                    <a:pt x="957" y="570"/>
                    <a:pt x="957" y="572"/>
                    <a:pt x="957" y="575"/>
                  </a:cubicBezTo>
                  <a:cubicBezTo>
                    <a:pt x="957" y="578"/>
                    <a:pt x="957" y="582"/>
                    <a:pt x="957" y="587"/>
                  </a:cubicBezTo>
                  <a:cubicBezTo>
                    <a:pt x="957" y="589"/>
                    <a:pt x="957" y="592"/>
                    <a:pt x="958" y="595"/>
                  </a:cubicBezTo>
                  <a:cubicBezTo>
                    <a:pt x="959" y="598"/>
                    <a:pt x="961" y="602"/>
                    <a:pt x="964" y="605"/>
                  </a:cubicBezTo>
                  <a:cubicBezTo>
                    <a:pt x="966" y="607"/>
                    <a:pt x="970" y="609"/>
                    <a:pt x="973" y="610"/>
                  </a:cubicBezTo>
                  <a:cubicBezTo>
                    <a:pt x="975" y="611"/>
                    <a:pt x="978" y="612"/>
                    <a:pt x="980" y="612"/>
                  </a:cubicBezTo>
                  <a:cubicBezTo>
                    <a:pt x="985" y="613"/>
                    <a:pt x="989" y="613"/>
                    <a:pt x="991" y="614"/>
                  </a:cubicBezTo>
                  <a:cubicBezTo>
                    <a:pt x="993" y="615"/>
                    <a:pt x="995" y="616"/>
                    <a:pt x="996" y="617"/>
                  </a:cubicBezTo>
                  <a:cubicBezTo>
                    <a:pt x="998" y="620"/>
                    <a:pt x="1000" y="624"/>
                    <a:pt x="1000" y="626"/>
                  </a:cubicBezTo>
                  <a:cubicBezTo>
                    <a:pt x="1002" y="631"/>
                    <a:pt x="1003" y="636"/>
                    <a:pt x="1004" y="641"/>
                  </a:cubicBezTo>
                  <a:cubicBezTo>
                    <a:pt x="1006" y="646"/>
                    <a:pt x="1007" y="650"/>
                    <a:pt x="1009" y="654"/>
                  </a:cubicBezTo>
                  <a:cubicBezTo>
                    <a:pt x="1012" y="663"/>
                    <a:pt x="1015" y="671"/>
                    <a:pt x="1020" y="680"/>
                  </a:cubicBezTo>
                  <a:cubicBezTo>
                    <a:pt x="1020" y="670"/>
                    <a:pt x="1020" y="661"/>
                    <a:pt x="1020" y="652"/>
                  </a:cubicBezTo>
                  <a:cubicBezTo>
                    <a:pt x="1020" y="648"/>
                    <a:pt x="1019" y="643"/>
                    <a:pt x="1019" y="638"/>
                  </a:cubicBezTo>
                  <a:cubicBezTo>
                    <a:pt x="1018" y="633"/>
                    <a:pt x="1017" y="628"/>
                    <a:pt x="1015" y="621"/>
                  </a:cubicBezTo>
                  <a:cubicBezTo>
                    <a:pt x="1014" y="618"/>
                    <a:pt x="1013" y="613"/>
                    <a:pt x="1008" y="607"/>
                  </a:cubicBezTo>
                  <a:cubicBezTo>
                    <a:pt x="1005" y="604"/>
                    <a:pt x="1001" y="601"/>
                    <a:pt x="996" y="599"/>
                  </a:cubicBezTo>
                  <a:cubicBezTo>
                    <a:pt x="991" y="598"/>
                    <a:pt x="987" y="597"/>
                    <a:pt x="983" y="597"/>
                  </a:cubicBezTo>
                  <a:cubicBezTo>
                    <a:pt x="981" y="596"/>
                    <a:pt x="979" y="596"/>
                    <a:pt x="978" y="596"/>
                  </a:cubicBezTo>
                  <a:cubicBezTo>
                    <a:pt x="977" y="595"/>
                    <a:pt x="976" y="594"/>
                    <a:pt x="975" y="594"/>
                  </a:cubicBezTo>
                  <a:cubicBezTo>
                    <a:pt x="974" y="593"/>
                    <a:pt x="973" y="589"/>
                    <a:pt x="973" y="586"/>
                  </a:cubicBezTo>
                  <a:cubicBezTo>
                    <a:pt x="972" y="582"/>
                    <a:pt x="972" y="578"/>
                    <a:pt x="972" y="575"/>
                  </a:cubicBezTo>
                  <a:cubicBezTo>
                    <a:pt x="973" y="572"/>
                    <a:pt x="973" y="571"/>
                    <a:pt x="973" y="571"/>
                  </a:cubicBezTo>
                  <a:cubicBezTo>
                    <a:pt x="973" y="571"/>
                    <a:pt x="973" y="562"/>
                    <a:pt x="973" y="552"/>
                  </a:cubicBezTo>
                  <a:cubicBezTo>
                    <a:pt x="973" y="547"/>
                    <a:pt x="973" y="542"/>
                    <a:pt x="973" y="537"/>
                  </a:cubicBezTo>
                  <a:cubicBezTo>
                    <a:pt x="973" y="532"/>
                    <a:pt x="973" y="527"/>
                    <a:pt x="973" y="523"/>
                  </a:cubicBezTo>
                  <a:cubicBezTo>
                    <a:pt x="973" y="516"/>
                    <a:pt x="972" y="510"/>
                    <a:pt x="970" y="505"/>
                  </a:cubicBezTo>
                  <a:cubicBezTo>
                    <a:pt x="969" y="502"/>
                    <a:pt x="968" y="500"/>
                    <a:pt x="967" y="499"/>
                  </a:cubicBezTo>
                  <a:cubicBezTo>
                    <a:pt x="980" y="499"/>
                    <a:pt x="997" y="497"/>
                    <a:pt x="1016" y="496"/>
                  </a:cubicBezTo>
                  <a:cubicBezTo>
                    <a:pt x="1028" y="495"/>
                    <a:pt x="1040" y="495"/>
                    <a:pt x="1052" y="497"/>
                  </a:cubicBezTo>
                  <a:cubicBezTo>
                    <a:pt x="1064" y="499"/>
                    <a:pt x="1076" y="504"/>
                    <a:pt x="1084" y="513"/>
                  </a:cubicBezTo>
                  <a:cubicBezTo>
                    <a:pt x="1086" y="515"/>
                    <a:pt x="1086" y="515"/>
                    <a:pt x="1086" y="515"/>
                  </a:cubicBezTo>
                  <a:cubicBezTo>
                    <a:pt x="1088" y="517"/>
                    <a:pt x="1088" y="517"/>
                    <a:pt x="1088" y="517"/>
                  </a:cubicBezTo>
                  <a:cubicBezTo>
                    <a:pt x="1089" y="518"/>
                    <a:pt x="1090" y="519"/>
                    <a:pt x="1091" y="520"/>
                  </a:cubicBezTo>
                  <a:cubicBezTo>
                    <a:pt x="1093" y="523"/>
                    <a:pt x="1095" y="526"/>
                    <a:pt x="1096" y="529"/>
                  </a:cubicBezTo>
                  <a:cubicBezTo>
                    <a:pt x="1099" y="535"/>
                    <a:pt x="1102" y="542"/>
                    <a:pt x="1105" y="549"/>
                  </a:cubicBezTo>
                  <a:cubicBezTo>
                    <a:pt x="1107" y="557"/>
                    <a:pt x="1109" y="564"/>
                    <a:pt x="1112" y="572"/>
                  </a:cubicBezTo>
                  <a:cubicBezTo>
                    <a:pt x="1115" y="580"/>
                    <a:pt x="1117" y="588"/>
                    <a:pt x="1121" y="595"/>
                  </a:cubicBezTo>
                  <a:cubicBezTo>
                    <a:pt x="1125" y="603"/>
                    <a:pt x="1130" y="611"/>
                    <a:pt x="1136" y="617"/>
                  </a:cubicBezTo>
                  <a:cubicBezTo>
                    <a:pt x="1143" y="624"/>
                    <a:pt x="1150" y="629"/>
                    <a:pt x="1159" y="633"/>
                  </a:cubicBezTo>
                  <a:cubicBezTo>
                    <a:pt x="1167" y="637"/>
                    <a:pt x="1176" y="639"/>
                    <a:pt x="1185" y="640"/>
                  </a:cubicBezTo>
                  <a:cubicBezTo>
                    <a:pt x="1194" y="641"/>
                    <a:pt x="1202" y="641"/>
                    <a:pt x="1211" y="640"/>
                  </a:cubicBezTo>
                  <a:cubicBezTo>
                    <a:pt x="1227" y="639"/>
                    <a:pt x="1243" y="635"/>
                    <a:pt x="1259" y="631"/>
                  </a:cubicBezTo>
                  <a:cubicBezTo>
                    <a:pt x="1266" y="629"/>
                    <a:pt x="1273" y="626"/>
                    <a:pt x="1280" y="624"/>
                  </a:cubicBezTo>
                  <a:cubicBezTo>
                    <a:pt x="1284" y="623"/>
                    <a:pt x="1288" y="623"/>
                    <a:pt x="1291" y="622"/>
                  </a:cubicBezTo>
                  <a:cubicBezTo>
                    <a:pt x="1293" y="621"/>
                    <a:pt x="1294" y="621"/>
                    <a:pt x="1296" y="620"/>
                  </a:cubicBezTo>
                  <a:cubicBezTo>
                    <a:pt x="1299" y="620"/>
                    <a:pt x="1299" y="620"/>
                    <a:pt x="1299" y="620"/>
                  </a:cubicBezTo>
                  <a:cubicBezTo>
                    <a:pt x="1301" y="619"/>
                    <a:pt x="1301" y="619"/>
                    <a:pt x="1301" y="619"/>
                  </a:cubicBezTo>
                  <a:cubicBezTo>
                    <a:pt x="1316" y="616"/>
                    <a:pt x="1328" y="615"/>
                    <a:pt x="1334" y="615"/>
                  </a:cubicBezTo>
                  <a:cubicBezTo>
                    <a:pt x="1345" y="615"/>
                    <a:pt x="1354" y="616"/>
                    <a:pt x="1362" y="617"/>
                  </a:cubicBezTo>
                  <a:cubicBezTo>
                    <a:pt x="1370" y="618"/>
                    <a:pt x="1378" y="620"/>
                    <a:pt x="1388" y="625"/>
                  </a:cubicBezTo>
                  <a:cubicBezTo>
                    <a:pt x="1382" y="616"/>
                    <a:pt x="1374" y="610"/>
                    <a:pt x="1366" y="606"/>
                  </a:cubicBezTo>
                  <a:cubicBezTo>
                    <a:pt x="1357" y="602"/>
                    <a:pt x="1347" y="600"/>
                    <a:pt x="1334" y="600"/>
                  </a:cubicBezTo>
                  <a:cubicBezTo>
                    <a:pt x="1327" y="600"/>
                    <a:pt x="1313" y="601"/>
                    <a:pt x="1297" y="604"/>
                  </a:cubicBezTo>
                  <a:cubicBezTo>
                    <a:pt x="1295" y="605"/>
                    <a:pt x="1295" y="605"/>
                    <a:pt x="1295" y="605"/>
                  </a:cubicBezTo>
                  <a:cubicBezTo>
                    <a:pt x="1293" y="605"/>
                    <a:pt x="1293" y="605"/>
                    <a:pt x="1293" y="605"/>
                  </a:cubicBezTo>
                  <a:cubicBezTo>
                    <a:pt x="1291" y="606"/>
                    <a:pt x="1289" y="606"/>
                    <a:pt x="1287" y="606"/>
                  </a:cubicBezTo>
                  <a:cubicBezTo>
                    <a:pt x="1284" y="607"/>
                    <a:pt x="1280" y="608"/>
                    <a:pt x="1276" y="609"/>
                  </a:cubicBezTo>
                  <a:cubicBezTo>
                    <a:pt x="1269" y="611"/>
                    <a:pt x="1262" y="614"/>
                    <a:pt x="1254" y="616"/>
                  </a:cubicBezTo>
                  <a:cubicBezTo>
                    <a:pt x="1240" y="620"/>
                    <a:pt x="1225" y="623"/>
                    <a:pt x="1209" y="625"/>
                  </a:cubicBezTo>
                  <a:cubicBezTo>
                    <a:pt x="1202" y="625"/>
                    <a:pt x="1194" y="625"/>
                    <a:pt x="1187" y="624"/>
                  </a:cubicBezTo>
                  <a:cubicBezTo>
                    <a:pt x="1179" y="623"/>
                    <a:pt x="1172" y="622"/>
                    <a:pt x="1165" y="619"/>
                  </a:cubicBezTo>
                  <a:cubicBezTo>
                    <a:pt x="1159" y="616"/>
                    <a:pt x="1153" y="612"/>
                    <a:pt x="1148" y="606"/>
                  </a:cubicBezTo>
                  <a:cubicBezTo>
                    <a:pt x="1143" y="601"/>
                    <a:pt x="1139" y="595"/>
                    <a:pt x="1135" y="588"/>
                  </a:cubicBezTo>
                  <a:cubicBezTo>
                    <a:pt x="1129" y="575"/>
                    <a:pt x="1125" y="559"/>
                    <a:pt x="1119" y="544"/>
                  </a:cubicBezTo>
                  <a:cubicBezTo>
                    <a:pt x="1117" y="537"/>
                    <a:pt x="1114" y="529"/>
                    <a:pt x="1110" y="522"/>
                  </a:cubicBezTo>
                  <a:cubicBezTo>
                    <a:pt x="1108" y="518"/>
                    <a:pt x="1106" y="515"/>
                    <a:pt x="1104" y="511"/>
                  </a:cubicBezTo>
                  <a:cubicBezTo>
                    <a:pt x="1102" y="510"/>
                    <a:pt x="1101" y="508"/>
                    <a:pt x="1100" y="506"/>
                  </a:cubicBezTo>
                  <a:cubicBezTo>
                    <a:pt x="1098" y="504"/>
                    <a:pt x="1098" y="504"/>
                    <a:pt x="1098" y="504"/>
                  </a:cubicBezTo>
                  <a:cubicBezTo>
                    <a:pt x="1096" y="502"/>
                    <a:pt x="1096" y="502"/>
                    <a:pt x="1096" y="502"/>
                  </a:cubicBezTo>
                  <a:cubicBezTo>
                    <a:pt x="1090" y="496"/>
                    <a:pt x="1083" y="491"/>
                    <a:pt x="1076" y="488"/>
                  </a:cubicBezTo>
                  <a:cubicBezTo>
                    <a:pt x="1069" y="485"/>
                    <a:pt x="1061" y="483"/>
                    <a:pt x="1054" y="482"/>
                  </a:cubicBezTo>
                  <a:cubicBezTo>
                    <a:pt x="1040" y="479"/>
                    <a:pt x="1027" y="480"/>
                    <a:pt x="1016" y="480"/>
                  </a:cubicBezTo>
                  <a:cubicBezTo>
                    <a:pt x="1004" y="481"/>
                    <a:pt x="994" y="482"/>
                    <a:pt x="985" y="482"/>
                  </a:cubicBezTo>
                  <a:cubicBezTo>
                    <a:pt x="975" y="483"/>
                    <a:pt x="968" y="483"/>
                    <a:pt x="962" y="483"/>
                  </a:cubicBezTo>
                  <a:cubicBezTo>
                    <a:pt x="955" y="483"/>
                    <a:pt x="951" y="482"/>
                    <a:pt x="947" y="482"/>
                  </a:cubicBezTo>
                  <a:cubicBezTo>
                    <a:pt x="944" y="481"/>
                    <a:pt x="943" y="481"/>
                    <a:pt x="943" y="481"/>
                  </a:cubicBezTo>
                  <a:cubicBezTo>
                    <a:pt x="943" y="481"/>
                    <a:pt x="942" y="481"/>
                    <a:pt x="941" y="481"/>
                  </a:cubicBezTo>
                  <a:cubicBezTo>
                    <a:pt x="941" y="480"/>
                    <a:pt x="939" y="480"/>
                    <a:pt x="938" y="480"/>
                  </a:cubicBezTo>
                  <a:cubicBezTo>
                    <a:pt x="935" y="479"/>
                    <a:pt x="930" y="478"/>
                    <a:pt x="925" y="475"/>
                  </a:cubicBezTo>
                  <a:cubicBezTo>
                    <a:pt x="920" y="472"/>
                    <a:pt x="915" y="468"/>
                    <a:pt x="910" y="462"/>
                  </a:cubicBezTo>
                  <a:cubicBezTo>
                    <a:pt x="904" y="456"/>
                    <a:pt x="900" y="447"/>
                    <a:pt x="894" y="437"/>
                  </a:cubicBezTo>
                  <a:cubicBezTo>
                    <a:pt x="891" y="432"/>
                    <a:pt x="888" y="426"/>
                    <a:pt x="884" y="421"/>
                  </a:cubicBezTo>
                  <a:cubicBezTo>
                    <a:pt x="879" y="416"/>
                    <a:pt x="874" y="410"/>
                    <a:pt x="867" y="406"/>
                  </a:cubicBezTo>
                  <a:cubicBezTo>
                    <a:pt x="861" y="402"/>
                    <a:pt x="853" y="399"/>
                    <a:pt x="845" y="399"/>
                  </a:cubicBezTo>
                  <a:cubicBezTo>
                    <a:pt x="837" y="398"/>
                    <a:pt x="829" y="398"/>
                    <a:pt x="822" y="399"/>
                  </a:cubicBezTo>
                  <a:cubicBezTo>
                    <a:pt x="814" y="400"/>
                    <a:pt x="807" y="402"/>
                    <a:pt x="799" y="403"/>
                  </a:cubicBezTo>
                  <a:cubicBezTo>
                    <a:pt x="792" y="405"/>
                    <a:pt x="784" y="406"/>
                    <a:pt x="776" y="408"/>
                  </a:cubicBezTo>
                  <a:cubicBezTo>
                    <a:pt x="761" y="411"/>
                    <a:pt x="745" y="414"/>
                    <a:pt x="729" y="417"/>
                  </a:cubicBezTo>
                  <a:cubicBezTo>
                    <a:pt x="721" y="419"/>
                    <a:pt x="713" y="421"/>
                    <a:pt x="706" y="421"/>
                  </a:cubicBezTo>
                  <a:cubicBezTo>
                    <a:pt x="699" y="422"/>
                    <a:pt x="692" y="421"/>
                    <a:pt x="688" y="418"/>
                  </a:cubicBezTo>
                  <a:cubicBezTo>
                    <a:pt x="678" y="412"/>
                    <a:pt x="674" y="393"/>
                    <a:pt x="663" y="379"/>
                  </a:cubicBezTo>
                  <a:cubicBezTo>
                    <a:pt x="652" y="365"/>
                    <a:pt x="638" y="355"/>
                    <a:pt x="623" y="348"/>
                  </a:cubicBezTo>
                  <a:cubicBezTo>
                    <a:pt x="609" y="340"/>
                    <a:pt x="594" y="335"/>
                    <a:pt x="580" y="331"/>
                  </a:cubicBezTo>
                  <a:cubicBezTo>
                    <a:pt x="573" y="329"/>
                    <a:pt x="567" y="327"/>
                    <a:pt x="560" y="325"/>
                  </a:cubicBezTo>
                  <a:cubicBezTo>
                    <a:pt x="554" y="323"/>
                    <a:pt x="548" y="322"/>
                    <a:pt x="542" y="320"/>
                  </a:cubicBezTo>
                  <a:cubicBezTo>
                    <a:pt x="538" y="319"/>
                    <a:pt x="535" y="318"/>
                    <a:pt x="532" y="317"/>
                  </a:cubicBezTo>
                  <a:cubicBezTo>
                    <a:pt x="527" y="316"/>
                    <a:pt x="522" y="314"/>
                    <a:pt x="519" y="313"/>
                  </a:cubicBezTo>
                  <a:cubicBezTo>
                    <a:pt x="513" y="311"/>
                    <a:pt x="508" y="310"/>
                    <a:pt x="504" y="308"/>
                  </a:cubicBezTo>
                  <a:cubicBezTo>
                    <a:pt x="503" y="308"/>
                    <a:pt x="502" y="308"/>
                    <a:pt x="501" y="307"/>
                  </a:cubicBezTo>
                  <a:cubicBezTo>
                    <a:pt x="500" y="307"/>
                    <a:pt x="499" y="307"/>
                    <a:pt x="498" y="306"/>
                  </a:cubicBezTo>
                  <a:cubicBezTo>
                    <a:pt x="497" y="306"/>
                    <a:pt x="495" y="305"/>
                    <a:pt x="493" y="304"/>
                  </a:cubicBezTo>
                  <a:cubicBezTo>
                    <a:pt x="492" y="303"/>
                    <a:pt x="492" y="303"/>
                    <a:pt x="491" y="302"/>
                  </a:cubicBezTo>
                  <a:cubicBezTo>
                    <a:pt x="491" y="301"/>
                    <a:pt x="491" y="300"/>
                    <a:pt x="491" y="300"/>
                  </a:cubicBezTo>
                  <a:cubicBezTo>
                    <a:pt x="494" y="274"/>
                    <a:pt x="494" y="250"/>
                    <a:pt x="495" y="227"/>
                  </a:cubicBezTo>
                  <a:cubicBezTo>
                    <a:pt x="495" y="205"/>
                    <a:pt x="495" y="184"/>
                    <a:pt x="496" y="163"/>
                  </a:cubicBezTo>
                  <a:cubicBezTo>
                    <a:pt x="496" y="156"/>
                    <a:pt x="496" y="149"/>
                    <a:pt x="496" y="143"/>
                  </a:cubicBezTo>
                  <a:cubicBezTo>
                    <a:pt x="496" y="131"/>
                    <a:pt x="496" y="121"/>
                    <a:pt x="496" y="115"/>
                  </a:cubicBezTo>
                  <a:cubicBezTo>
                    <a:pt x="497" y="67"/>
                    <a:pt x="492" y="40"/>
                    <a:pt x="483" y="0"/>
                  </a:cubicBezTo>
                  <a:cubicBezTo>
                    <a:pt x="472" y="39"/>
                    <a:pt x="466" y="67"/>
                    <a:pt x="465" y="114"/>
                  </a:cubicBezTo>
                  <a:cubicBezTo>
                    <a:pt x="465" y="121"/>
                    <a:pt x="465" y="131"/>
                    <a:pt x="465" y="143"/>
                  </a:cubicBezTo>
                  <a:cubicBezTo>
                    <a:pt x="464" y="149"/>
                    <a:pt x="464" y="155"/>
                    <a:pt x="464" y="163"/>
                  </a:cubicBezTo>
                  <a:cubicBezTo>
                    <a:pt x="464" y="183"/>
                    <a:pt x="463" y="204"/>
                    <a:pt x="463" y="226"/>
                  </a:cubicBezTo>
                  <a:cubicBezTo>
                    <a:pt x="463" y="229"/>
                    <a:pt x="463" y="232"/>
                    <a:pt x="463" y="234"/>
                  </a:cubicBezTo>
                  <a:cubicBezTo>
                    <a:pt x="461" y="237"/>
                    <a:pt x="460" y="239"/>
                    <a:pt x="458" y="241"/>
                  </a:cubicBezTo>
                  <a:cubicBezTo>
                    <a:pt x="457" y="243"/>
                    <a:pt x="456" y="244"/>
                    <a:pt x="455" y="246"/>
                  </a:cubicBezTo>
                  <a:cubicBezTo>
                    <a:pt x="453" y="248"/>
                    <a:pt x="451" y="250"/>
                    <a:pt x="450" y="252"/>
                  </a:cubicBezTo>
                  <a:cubicBezTo>
                    <a:pt x="448" y="254"/>
                    <a:pt x="445" y="256"/>
                    <a:pt x="443" y="258"/>
                  </a:cubicBezTo>
                  <a:cubicBezTo>
                    <a:pt x="442" y="259"/>
                    <a:pt x="442" y="259"/>
                    <a:pt x="442" y="259"/>
                  </a:cubicBezTo>
                  <a:cubicBezTo>
                    <a:pt x="442" y="260"/>
                    <a:pt x="441" y="260"/>
                    <a:pt x="441" y="261"/>
                  </a:cubicBezTo>
                  <a:cubicBezTo>
                    <a:pt x="440" y="261"/>
                    <a:pt x="439" y="262"/>
                    <a:pt x="438" y="263"/>
                  </a:cubicBezTo>
                  <a:cubicBezTo>
                    <a:pt x="436" y="265"/>
                    <a:pt x="434" y="267"/>
                    <a:pt x="432" y="268"/>
                  </a:cubicBezTo>
                  <a:cubicBezTo>
                    <a:pt x="427" y="272"/>
                    <a:pt x="423" y="275"/>
                    <a:pt x="418" y="279"/>
                  </a:cubicBezTo>
                  <a:cubicBezTo>
                    <a:pt x="409" y="285"/>
                    <a:pt x="399" y="292"/>
                    <a:pt x="388" y="298"/>
                  </a:cubicBezTo>
                  <a:cubicBezTo>
                    <a:pt x="377" y="304"/>
                    <a:pt x="366" y="311"/>
                    <a:pt x="354" y="318"/>
                  </a:cubicBezTo>
                  <a:cubicBezTo>
                    <a:pt x="331" y="331"/>
                    <a:pt x="308" y="345"/>
                    <a:pt x="284" y="358"/>
                  </a:cubicBezTo>
                  <a:cubicBezTo>
                    <a:pt x="238" y="384"/>
                    <a:pt x="193" y="408"/>
                    <a:pt x="160" y="426"/>
                  </a:cubicBezTo>
                  <a:cubicBezTo>
                    <a:pt x="143" y="434"/>
                    <a:pt x="130" y="441"/>
                    <a:pt x="120" y="446"/>
                  </a:cubicBezTo>
                  <a:cubicBezTo>
                    <a:pt x="110" y="451"/>
                    <a:pt x="105" y="453"/>
                    <a:pt x="105" y="453"/>
                  </a:cubicBezTo>
                  <a:cubicBezTo>
                    <a:pt x="105" y="453"/>
                    <a:pt x="99" y="456"/>
                    <a:pt x="90" y="461"/>
                  </a:cubicBezTo>
                  <a:cubicBezTo>
                    <a:pt x="80" y="466"/>
                    <a:pt x="66" y="473"/>
                    <a:pt x="50" y="485"/>
                  </a:cubicBezTo>
                  <a:cubicBezTo>
                    <a:pt x="43" y="491"/>
                    <a:pt x="34" y="498"/>
                    <a:pt x="27" y="507"/>
                  </a:cubicBezTo>
                  <a:cubicBezTo>
                    <a:pt x="19" y="516"/>
                    <a:pt x="12" y="526"/>
                    <a:pt x="7" y="538"/>
                  </a:cubicBezTo>
                  <a:cubicBezTo>
                    <a:pt x="2" y="550"/>
                    <a:pt x="0" y="564"/>
                    <a:pt x="0" y="578"/>
                  </a:cubicBezTo>
                  <a:cubicBezTo>
                    <a:pt x="0" y="592"/>
                    <a:pt x="4" y="607"/>
                    <a:pt x="13" y="620"/>
                  </a:cubicBezTo>
                  <a:cubicBezTo>
                    <a:pt x="14" y="622"/>
                    <a:pt x="14" y="622"/>
                    <a:pt x="14" y="622"/>
                  </a:cubicBezTo>
                  <a:cubicBezTo>
                    <a:pt x="16" y="624"/>
                    <a:pt x="16" y="624"/>
                    <a:pt x="16" y="624"/>
                  </a:cubicBezTo>
                  <a:cubicBezTo>
                    <a:pt x="17" y="625"/>
                    <a:pt x="19" y="627"/>
                    <a:pt x="20" y="628"/>
                  </a:cubicBezTo>
                  <a:cubicBezTo>
                    <a:pt x="22" y="631"/>
                    <a:pt x="25" y="633"/>
                    <a:pt x="28" y="636"/>
                  </a:cubicBezTo>
                  <a:cubicBezTo>
                    <a:pt x="33" y="640"/>
                    <a:pt x="38" y="644"/>
                    <a:pt x="42" y="648"/>
                  </a:cubicBezTo>
                  <a:cubicBezTo>
                    <a:pt x="46" y="653"/>
                    <a:pt x="49" y="657"/>
                    <a:pt x="49" y="661"/>
                  </a:cubicBezTo>
                  <a:cubicBezTo>
                    <a:pt x="50" y="666"/>
                    <a:pt x="48" y="671"/>
                    <a:pt x="45" y="677"/>
                  </a:cubicBezTo>
                  <a:cubicBezTo>
                    <a:pt x="40" y="689"/>
                    <a:pt x="35" y="702"/>
                    <a:pt x="32" y="715"/>
                  </a:cubicBezTo>
                  <a:cubicBezTo>
                    <a:pt x="31" y="721"/>
                    <a:pt x="30" y="728"/>
                    <a:pt x="29" y="734"/>
                  </a:cubicBezTo>
                  <a:cubicBezTo>
                    <a:pt x="28" y="737"/>
                    <a:pt x="28" y="740"/>
                    <a:pt x="27" y="743"/>
                  </a:cubicBezTo>
                  <a:cubicBezTo>
                    <a:pt x="27" y="746"/>
                    <a:pt x="27" y="749"/>
                    <a:pt x="26" y="752"/>
                  </a:cubicBezTo>
                  <a:cubicBezTo>
                    <a:pt x="25" y="768"/>
                    <a:pt x="26" y="782"/>
                    <a:pt x="26" y="789"/>
                  </a:cubicBezTo>
                  <a:cubicBezTo>
                    <a:pt x="27" y="801"/>
                    <a:pt x="29" y="810"/>
                    <a:pt x="33" y="819"/>
                  </a:cubicBezTo>
                  <a:cubicBezTo>
                    <a:pt x="36" y="828"/>
                    <a:pt x="40" y="836"/>
                    <a:pt x="45" y="844"/>
                  </a:cubicBezTo>
                  <a:cubicBezTo>
                    <a:pt x="45" y="834"/>
                    <a:pt x="44" y="826"/>
                    <a:pt x="44" y="817"/>
                  </a:cubicBezTo>
                  <a:cubicBezTo>
                    <a:pt x="43" y="808"/>
                    <a:pt x="43" y="799"/>
                    <a:pt x="42" y="787"/>
                  </a:cubicBezTo>
                  <a:cubicBezTo>
                    <a:pt x="41" y="781"/>
                    <a:pt x="41" y="769"/>
                    <a:pt x="42" y="753"/>
                  </a:cubicBezTo>
                  <a:cubicBezTo>
                    <a:pt x="42" y="751"/>
                    <a:pt x="43" y="748"/>
                    <a:pt x="43" y="745"/>
                  </a:cubicBezTo>
                  <a:cubicBezTo>
                    <a:pt x="43" y="742"/>
                    <a:pt x="44" y="739"/>
                    <a:pt x="44" y="737"/>
                  </a:cubicBezTo>
                  <a:cubicBezTo>
                    <a:pt x="45" y="731"/>
                    <a:pt x="46" y="725"/>
                    <a:pt x="48" y="719"/>
                  </a:cubicBezTo>
                  <a:cubicBezTo>
                    <a:pt x="51" y="707"/>
                    <a:pt x="55" y="695"/>
                    <a:pt x="60" y="683"/>
                  </a:cubicBezTo>
                  <a:cubicBezTo>
                    <a:pt x="62" y="677"/>
                    <a:pt x="65" y="669"/>
                    <a:pt x="65" y="660"/>
                  </a:cubicBezTo>
                  <a:cubicBezTo>
                    <a:pt x="64" y="651"/>
                    <a:pt x="59" y="643"/>
                    <a:pt x="54" y="638"/>
                  </a:cubicBezTo>
                  <a:cubicBezTo>
                    <a:pt x="43" y="627"/>
                    <a:pt x="31" y="620"/>
                    <a:pt x="25" y="611"/>
                  </a:cubicBezTo>
                  <a:cubicBezTo>
                    <a:pt x="19" y="601"/>
                    <a:pt x="16" y="589"/>
                    <a:pt x="15" y="578"/>
                  </a:cubicBezTo>
                  <a:cubicBezTo>
                    <a:pt x="15" y="566"/>
                    <a:pt x="18" y="555"/>
                    <a:pt x="22" y="544"/>
                  </a:cubicBezTo>
                  <a:cubicBezTo>
                    <a:pt x="30" y="524"/>
                    <a:pt x="45" y="509"/>
                    <a:pt x="60" y="498"/>
                  </a:cubicBezTo>
                  <a:cubicBezTo>
                    <a:pt x="74" y="487"/>
                    <a:pt x="88" y="480"/>
                    <a:pt x="97" y="475"/>
                  </a:cubicBezTo>
                  <a:cubicBezTo>
                    <a:pt x="106" y="470"/>
                    <a:pt x="112" y="467"/>
                    <a:pt x="112" y="467"/>
                  </a:cubicBezTo>
                  <a:cubicBezTo>
                    <a:pt x="112" y="467"/>
                    <a:pt x="117" y="465"/>
                    <a:pt x="127" y="460"/>
                  </a:cubicBezTo>
                  <a:cubicBezTo>
                    <a:pt x="137" y="455"/>
                    <a:pt x="150" y="448"/>
                    <a:pt x="167" y="439"/>
                  </a:cubicBezTo>
                  <a:cubicBezTo>
                    <a:pt x="201" y="422"/>
                    <a:pt x="246" y="398"/>
                    <a:pt x="292" y="371"/>
                  </a:cubicBezTo>
                  <a:cubicBezTo>
                    <a:pt x="315" y="358"/>
                    <a:pt x="339" y="345"/>
                    <a:pt x="362" y="331"/>
                  </a:cubicBezTo>
                  <a:cubicBezTo>
                    <a:pt x="374" y="325"/>
                    <a:pt x="385" y="318"/>
                    <a:pt x="396" y="312"/>
                  </a:cubicBezTo>
                  <a:cubicBezTo>
                    <a:pt x="407" y="305"/>
                    <a:pt x="418" y="298"/>
                    <a:pt x="427" y="291"/>
                  </a:cubicBezTo>
                  <a:cubicBezTo>
                    <a:pt x="432" y="288"/>
                    <a:pt x="437" y="284"/>
                    <a:pt x="442" y="281"/>
                  </a:cubicBezTo>
                  <a:cubicBezTo>
                    <a:pt x="444" y="279"/>
                    <a:pt x="446" y="277"/>
                    <a:pt x="448" y="275"/>
                  </a:cubicBezTo>
                  <a:cubicBezTo>
                    <a:pt x="449" y="274"/>
                    <a:pt x="450" y="273"/>
                    <a:pt x="451" y="272"/>
                  </a:cubicBezTo>
                  <a:cubicBezTo>
                    <a:pt x="452" y="272"/>
                    <a:pt x="452" y="271"/>
                    <a:pt x="453" y="271"/>
                  </a:cubicBezTo>
                  <a:cubicBezTo>
                    <a:pt x="454" y="270"/>
                    <a:pt x="454" y="270"/>
                    <a:pt x="454" y="270"/>
                  </a:cubicBezTo>
                  <a:cubicBezTo>
                    <a:pt x="456" y="267"/>
                    <a:pt x="459" y="265"/>
                    <a:pt x="461" y="262"/>
                  </a:cubicBezTo>
                  <a:cubicBezTo>
                    <a:pt x="462" y="262"/>
                    <a:pt x="462" y="261"/>
                    <a:pt x="462" y="261"/>
                  </a:cubicBezTo>
                  <a:cubicBezTo>
                    <a:pt x="462" y="273"/>
                    <a:pt x="461" y="284"/>
                    <a:pt x="460" y="296"/>
                  </a:cubicBezTo>
                  <a:cubicBezTo>
                    <a:pt x="457" y="319"/>
                    <a:pt x="451" y="341"/>
                    <a:pt x="439" y="359"/>
                  </a:cubicBezTo>
                  <a:cubicBezTo>
                    <a:pt x="438" y="361"/>
                    <a:pt x="436" y="363"/>
                    <a:pt x="434" y="365"/>
                  </a:cubicBezTo>
                  <a:cubicBezTo>
                    <a:pt x="433" y="367"/>
                    <a:pt x="433" y="367"/>
                    <a:pt x="433" y="367"/>
                  </a:cubicBezTo>
                  <a:cubicBezTo>
                    <a:pt x="433" y="367"/>
                    <a:pt x="433" y="367"/>
                    <a:pt x="432" y="367"/>
                  </a:cubicBezTo>
                  <a:cubicBezTo>
                    <a:pt x="431" y="368"/>
                    <a:pt x="431" y="368"/>
                    <a:pt x="431" y="368"/>
                  </a:cubicBezTo>
                  <a:cubicBezTo>
                    <a:pt x="430" y="370"/>
                    <a:pt x="430" y="370"/>
                    <a:pt x="430" y="370"/>
                  </a:cubicBezTo>
                  <a:cubicBezTo>
                    <a:pt x="422" y="376"/>
                    <a:pt x="422" y="376"/>
                    <a:pt x="422" y="376"/>
                  </a:cubicBezTo>
                  <a:cubicBezTo>
                    <a:pt x="417" y="380"/>
                    <a:pt x="412" y="384"/>
                    <a:pt x="406" y="388"/>
                  </a:cubicBezTo>
                  <a:cubicBezTo>
                    <a:pt x="404" y="390"/>
                    <a:pt x="404" y="390"/>
                    <a:pt x="404" y="390"/>
                  </a:cubicBezTo>
                  <a:cubicBezTo>
                    <a:pt x="404" y="390"/>
                    <a:pt x="403" y="391"/>
                    <a:pt x="404" y="391"/>
                  </a:cubicBezTo>
                  <a:cubicBezTo>
                    <a:pt x="405" y="391"/>
                    <a:pt x="405" y="391"/>
                    <a:pt x="405" y="391"/>
                  </a:cubicBezTo>
                  <a:cubicBezTo>
                    <a:pt x="409" y="394"/>
                    <a:pt x="409" y="394"/>
                    <a:pt x="409" y="394"/>
                  </a:cubicBezTo>
                  <a:cubicBezTo>
                    <a:pt x="417" y="400"/>
                    <a:pt x="417" y="400"/>
                    <a:pt x="417" y="400"/>
                  </a:cubicBezTo>
                  <a:cubicBezTo>
                    <a:pt x="422" y="403"/>
                    <a:pt x="428" y="407"/>
                    <a:pt x="433" y="410"/>
                  </a:cubicBezTo>
                  <a:cubicBezTo>
                    <a:pt x="434" y="411"/>
                    <a:pt x="435" y="411"/>
                    <a:pt x="435" y="412"/>
                  </a:cubicBezTo>
                  <a:cubicBezTo>
                    <a:pt x="437" y="413"/>
                    <a:pt x="437" y="413"/>
                    <a:pt x="437" y="413"/>
                  </a:cubicBezTo>
                  <a:cubicBezTo>
                    <a:pt x="439" y="415"/>
                    <a:pt x="439" y="415"/>
                    <a:pt x="439" y="415"/>
                  </a:cubicBezTo>
                  <a:cubicBezTo>
                    <a:pt x="442" y="417"/>
                    <a:pt x="442" y="417"/>
                    <a:pt x="442" y="417"/>
                  </a:cubicBezTo>
                  <a:cubicBezTo>
                    <a:pt x="445" y="419"/>
                    <a:pt x="447" y="421"/>
                    <a:pt x="449" y="423"/>
                  </a:cubicBezTo>
                  <a:cubicBezTo>
                    <a:pt x="456" y="429"/>
                    <a:pt x="456" y="429"/>
                    <a:pt x="456" y="429"/>
                  </a:cubicBezTo>
                  <a:cubicBezTo>
                    <a:pt x="474" y="446"/>
                    <a:pt x="489" y="467"/>
                    <a:pt x="500" y="489"/>
                  </a:cubicBezTo>
                  <a:cubicBezTo>
                    <a:pt x="504" y="498"/>
                    <a:pt x="504" y="498"/>
                    <a:pt x="504" y="498"/>
                  </a:cubicBezTo>
                  <a:cubicBezTo>
                    <a:pt x="505" y="499"/>
                    <a:pt x="505" y="500"/>
                    <a:pt x="506" y="502"/>
                  </a:cubicBezTo>
                  <a:cubicBezTo>
                    <a:pt x="508" y="506"/>
                    <a:pt x="508" y="506"/>
                    <a:pt x="508" y="506"/>
                  </a:cubicBezTo>
                  <a:cubicBezTo>
                    <a:pt x="511" y="515"/>
                    <a:pt x="511" y="515"/>
                    <a:pt x="511" y="515"/>
                  </a:cubicBezTo>
                  <a:cubicBezTo>
                    <a:pt x="514" y="524"/>
                    <a:pt x="514" y="524"/>
                    <a:pt x="514" y="524"/>
                  </a:cubicBezTo>
                  <a:cubicBezTo>
                    <a:pt x="515" y="529"/>
                    <a:pt x="515" y="529"/>
                    <a:pt x="515" y="529"/>
                  </a:cubicBezTo>
                  <a:cubicBezTo>
                    <a:pt x="516" y="530"/>
                    <a:pt x="516" y="532"/>
                    <a:pt x="517" y="533"/>
                  </a:cubicBezTo>
                  <a:cubicBezTo>
                    <a:pt x="519" y="542"/>
                    <a:pt x="519" y="542"/>
                    <a:pt x="519" y="542"/>
                  </a:cubicBezTo>
                  <a:cubicBezTo>
                    <a:pt x="520" y="545"/>
                    <a:pt x="520" y="549"/>
                    <a:pt x="521" y="552"/>
                  </a:cubicBezTo>
                  <a:cubicBezTo>
                    <a:pt x="521" y="555"/>
                    <a:pt x="522" y="558"/>
                    <a:pt x="522" y="561"/>
                  </a:cubicBezTo>
                  <a:cubicBezTo>
                    <a:pt x="523" y="571"/>
                    <a:pt x="523" y="571"/>
                    <a:pt x="523" y="571"/>
                  </a:cubicBezTo>
                  <a:cubicBezTo>
                    <a:pt x="523" y="574"/>
                    <a:pt x="523" y="577"/>
                    <a:pt x="523" y="580"/>
                  </a:cubicBezTo>
                  <a:cubicBezTo>
                    <a:pt x="524" y="587"/>
                    <a:pt x="523" y="593"/>
                    <a:pt x="523" y="599"/>
                  </a:cubicBezTo>
                  <a:cubicBezTo>
                    <a:pt x="522" y="613"/>
                    <a:pt x="521" y="627"/>
                    <a:pt x="522" y="643"/>
                  </a:cubicBezTo>
                  <a:cubicBezTo>
                    <a:pt x="523" y="650"/>
                    <a:pt x="523" y="658"/>
                    <a:pt x="526" y="666"/>
                  </a:cubicBezTo>
                  <a:cubicBezTo>
                    <a:pt x="528" y="674"/>
                    <a:pt x="531" y="683"/>
                    <a:pt x="538" y="691"/>
                  </a:cubicBezTo>
                  <a:cubicBezTo>
                    <a:pt x="544" y="698"/>
                    <a:pt x="554" y="705"/>
                    <a:pt x="564" y="707"/>
                  </a:cubicBezTo>
                  <a:cubicBezTo>
                    <a:pt x="569" y="708"/>
                    <a:pt x="573" y="708"/>
                    <a:pt x="577" y="708"/>
                  </a:cubicBezTo>
                  <a:cubicBezTo>
                    <a:pt x="581" y="708"/>
                    <a:pt x="584" y="708"/>
                    <a:pt x="587" y="708"/>
                  </a:cubicBezTo>
                  <a:cubicBezTo>
                    <a:pt x="589" y="709"/>
                    <a:pt x="591" y="709"/>
                    <a:pt x="592" y="709"/>
                  </a:cubicBezTo>
                  <a:cubicBezTo>
                    <a:pt x="592" y="709"/>
                    <a:pt x="592" y="710"/>
                    <a:pt x="593" y="710"/>
                  </a:cubicBezTo>
                  <a:cubicBezTo>
                    <a:pt x="594" y="710"/>
                    <a:pt x="593" y="711"/>
                    <a:pt x="594" y="711"/>
                  </a:cubicBezTo>
                  <a:cubicBezTo>
                    <a:pt x="594" y="711"/>
                    <a:pt x="594" y="711"/>
                    <a:pt x="594" y="711"/>
                  </a:cubicBezTo>
                  <a:cubicBezTo>
                    <a:pt x="594" y="711"/>
                    <a:pt x="594" y="711"/>
                    <a:pt x="594" y="711"/>
                  </a:cubicBezTo>
                  <a:cubicBezTo>
                    <a:pt x="594" y="712"/>
                    <a:pt x="594" y="712"/>
                    <a:pt x="594" y="713"/>
                  </a:cubicBezTo>
                  <a:cubicBezTo>
                    <a:pt x="594" y="713"/>
                    <a:pt x="594" y="714"/>
                    <a:pt x="594" y="714"/>
                  </a:cubicBezTo>
                  <a:cubicBezTo>
                    <a:pt x="594" y="714"/>
                    <a:pt x="594" y="715"/>
                    <a:pt x="594" y="715"/>
                  </a:cubicBezTo>
                  <a:cubicBezTo>
                    <a:pt x="594" y="716"/>
                    <a:pt x="594" y="718"/>
                    <a:pt x="594" y="719"/>
                  </a:cubicBezTo>
                  <a:cubicBezTo>
                    <a:pt x="593" y="724"/>
                    <a:pt x="591" y="730"/>
                    <a:pt x="589" y="736"/>
                  </a:cubicBezTo>
                  <a:cubicBezTo>
                    <a:pt x="587" y="742"/>
                    <a:pt x="585" y="749"/>
                    <a:pt x="582" y="757"/>
                  </a:cubicBezTo>
                  <a:cubicBezTo>
                    <a:pt x="581" y="760"/>
                    <a:pt x="580" y="764"/>
                    <a:pt x="580" y="769"/>
                  </a:cubicBezTo>
                  <a:cubicBezTo>
                    <a:pt x="579" y="776"/>
                    <a:pt x="579" y="776"/>
                    <a:pt x="579" y="776"/>
                  </a:cubicBezTo>
                  <a:cubicBezTo>
                    <a:pt x="579" y="778"/>
                    <a:pt x="579" y="780"/>
                    <a:pt x="579" y="783"/>
                  </a:cubicBezTo>
                  <a:cubicBezTo>
                    <a:pt x="580" y="786"/>
                    <a:pt x="580" y="786"/>
                    <a:pt x="580" y="786"/>
                  </a:cubicBezTo>
                  <a:cubicBezTo>
                    <a:pt x="580" y="787"/>
                    <a:pt x="580" y="788"/>
                    <a:pt x="580" y="789"/>
                  </a:cubicBezTo>
                  <a:cubicBezTo>
                    <a:pt x="581" y="792"/>
                    <a:pt x="581" y="794"/>
                    <a:pt x="582" y="796"/>
                  </a:cubicBezTo>
                  <a:cubicBezTo>
                    <a:pt x="583" y="800"/>
                    <a:pt x="585" y="805"/>
                    <a:pt x="587" y="809"/>
                  </a:cubicBezTo>
                  <a:cubicBezTo>
                    <a:pt x="589" y="813"/>
                    <a:pt x="592" y="816"/>
                    <a:pt x="594" y="820"/>
                  </a:cubicBezTo>
                  <a:cubicBezTo>
                    <a:pt x="597" y="823"/>
                    <a:pt x="600" y="826"/>
                    <a:pt x="603" y="829"/>
                  </a:cubicBezTo>
                  <a:cubicBezTo>
                    <a:pt x="607" y="833"/>
                    <a:pt x="612" y="836"/>
                    <a:pt x="617" y="839"/>
                  </a:cubicBezTo>
                  <a:cubicBezTo>
                    <a:pt x="616" y="842"/>
                    <a:pt x="616" y="844"/>
                    <a:pt x="616" y="844"/>
                  </a:cubicBezTo>
                  <a:cubicBezTo>
                    <a:pt x="616" y="844"/>
                    <a:pt x="615" y="848"/>
                    <a:pt x="613" y="852"/>
                  </a:cubicBezTo>
                  <a:cubicBezTo>
                    <a:pt x="612" y="855"/>
                    <a:pt x="611" y="857"/>
                    <a:pt x="610" y="859"/>
                  </a:cubicBezTo>
                  <a:cubicBezTo>
                    <a:pt x="607" y="867"/>
                    <a:pt x="603" y="875"/>
                    <a:pt x="598" y="885"/>
                  </a:cubicBezTo>
                  <a:cubicBezTo>
                    <a:pt x="596" y="888"/>
                    <a:pt x="594" y="892"/>
                    <a:pt x="591" y="897"/>
                  </a:cubicBezTo>
                  <a:cubicBezTo>
                    <a:pt x="590" y="900"/>
                    <a:pt x="588" y="903"/>
                    <a:pt x="587" y="906"/>
                  </a:cubicBezTo>
                  <a:cubicBezTo>
                    <a:pt x="585" y="907"/>
                    <a:pt x="584" y="909"/>
                    <a:pt x="583" y="911"/>
                  </a:cubicBezTo>
                  <a:cubicBezTo>
                    <a:pt x="582" y="913"/>
                    <a:pt x="581" y="915"/>
                    <a:pt x="579" y="918"/>
                  </a:cubicBezTo>
                  <a:cubicBezTo>
                    <a:pt x="577" y="922"/>
                    <a:pt x="574" y="926"/>
                    <a:pt x="571" y="931"/>
                  </a:cubicBezTo>
                  <a:cubicBezTo>
                    <a:pt x="548" y="966"/>
                    <a:pt x="522" y="1009"/>
                    <a:pt x="489" y="1043"/>
                  </a:cubicBezTo>
                  <a:cubicBezTo>
                    <a:pt x="473" y="1060"/>
                    <a:pt x="455" y="1074"/>
                    <a:pt x="437" y="1086"/>
                  </a:cubicBezTo>
                  <a:cubicBezTo>
                    <a:pt x="428" y="1091"/>
                    <a:pt x="419" y="1097"/>
                    <a:pt x="411" y="1104"/>
                  </a:cubicBezTo>
                  <a:cubicBezTo>
                    <a:pt x="407" y="1108"/>
                    <a:pt x="403" y="1112"/>
                    <a:pt x="400" y="1116"/>
                  </a:cubicBezTo>
                  <a:cubicBezTo>
                    <a:pt x="397" y="1120"/>
                    <a:pt x="395" y="1125"/>
                    <a:pt x="393" y="1129"/>
                  </a:cubicBezTo>
                  <a:cubicBezTo>
                    <a:pt x="390" y="1138"/>
                    <a:pt x="388" y="1146"/>
                    <a:pt x="386" y="1151"/>
                  </a:cubicBezTo>
                  <a:cubicBezTo>
                    <a:pt x="384" y="1157"/>
                    <a:pt x="381" y="1161"/>
                    <a:pt x="378" y="1164"/>
                  </a:cubicBezTo>
                  <a:cubicBezTo>
                    <a:pt x="376" y="1167"/>
                    <a:pt x="373" y="1169"/>
                    <a:pt x="371" y="1170"/>
                  </a:cubicBezTo>
                  <a:cubicBezTo>
                    <a:pt x="370" y="1170"/>
                    <a:pt x="370" y="1171"/>
                    <a:pt x="369" y="1171"/>
                  </a:cubicBezTo>
                  <a:cubicBezTo>
                    <a:pt x="369" y="1171"/>
                    <a:pt x="368" y="1171"/>
                    <a:pt x="368" y="1171"/>
                  </a:cubicBezTo>
                  <a:cubicBezTo>
                    <a:pt x="368" y="1171"/>
                    <a:pt x="368" y="1172"/>
                    <a:pt x="365" y="1173"/>
                  </a:cubicBezTo>
                  <a:cubicBezTo>
                    <a:pt x="363" y="1174"/>
                    <a:pt x="360" y="1175"/>
                    <a:pt x="356" y="1176"/>
                  </a:cubicBezTo>
                  <a:cubicBezTo>
                    <a:pt x="352" y="1177"/>
                    <a:pt x="347" y="1178"/>
                    <a:pt x="340" y="1179"/>
                  </a:cubicBezTo>
                  <a:cubicBezTo>
                    <a:pt x="334" y="1179"/>
                    <a:pt x="327" y="1179"/>
                    <a:pt x="318" y="1178"/>
                  </a:cubicBezTo>
                  <a:cubicBezTo>
                    <a:pt x="310" y="1178"/>
                    <a:pt x="301" y="1177"/>
                    <a:pt x="290" y="1177"/>
                  </a:cubicBezTo>
                  <a:cubicBezTo>
                    <a:pt x="280" y="1177"/>
                    <a:pt x="269" y="1178"/>
                    <a:pt x="257" y="1182"/>
                  </a:cubicBezTo>
                  <a:cubicBezTo>
                    <a:pt x="234" y="1191"/>
                    <a:pt x="215" y="1211"/>
                    <a:pt x="207" y="1236"/>
                  </a:cubicBezTo>
                  <a:cubicBezTo>
                    <a:pt x="205" y="1242"/>
                    <a:pt x="203" y="1249"/>
                    <a:pt x="203" y="1256"/>
                  </a:cubicBezTo>
                  <a:cubicBezTo>
                    <a:pt x="203" y="1259"/>
                    <a:pt x="203" y="1262"/>
                    <a:pt x="203" y="1266"/>
                  </a:cubicBezTo>
                  <a:cubicBezTo>
                    <a:pt x="203" y="1269"/>
                    <a:pt x="203" y="1272"/>
                    <a:pt x="204" y="1275"/>
                  </a:cubicBezTo>
                  <a:cubicBezTo>
                    <a:pt x="205" y="1281"/>
                    <a:pt x="205" y="1287"/>
                    <a:pt x="205" y="1292"/>
                  </a:cubicBezTo>
                  <a:cubicBezTo>
                    <a:pt x="204" y="1297"/>
                    <a:pt x="203" y="1301"/>
                    <a:pt x="200" y="1306"/>
                  </a:cubicBezTo>
                  <a:cubicBezTo>
                    <a:pt x="191" y="1324"/>
                    <a:pt x="170" y="1338"/>
                    <a:pt x="157" y="1356"/>
                  </a:cubicBezTo>
                  <a:cubicBezTo>
                    <a:pt x="146" y="1370"/>
                    <a:pt x="143" y="1385"/>
                    <a:pt x="142" y="1392"/>
                  </a:cubicBezTo>
                  <a:cubicBezTo>
                    <a:pt x="140" y="1405"/>
                    <a:pt x="141" y="1415"/>
                    <a:pt x="144" y="1424"/>
                  </a:cubicBezTo>
                  <a:cubicBezTo>
                    <a:pt x="148" y="1433"/>
                    <a:pt x="153" y="1441"/>
                    <a:pt x="160" y="1448"/>
                  </a:cubicBezTo>
                  <a:cubicBezTo>
                    <a:pt x="157" y="1438"/>
                    <a:pt x="156" y="1430"/>
                    <a:pt x="156" y="1422"/>
                  </a:cubicBezTo>
                  <a:cubicBezTo>
                    <a:pt x="155" y="1414"/>
                    <a:pt x="156" y="1405"/>
                    <a:pt x="157" y="1394"/>
                  </a:cubicBezTo>
                  <a:cubicBezTo>
                    <a:pt x="158" y="1389"/>
                    <a:pt x="161" y="1377"/>
                    <a:pt x="170" y="1365"/>
                  </a:cubicBezTo>
                  <a:cubicBezTo>
                    <a:pt x="171" y="1363"/>
                    <a:pt x="171" y="1363"/>
                    <a:pt x="171" y="1363"/>
                  </a:cubicBezTo>
                  <a:cubicBezTo>
                    <a:pt x="174" y="1360"/>
                    <a:pt x="174" y="1360"/>
                    <a:pt x="174" y="1360"/>
                  </a:cubicBezTo>
                  <a:cubicBezTo>
                    <a:pt x="175" y="1358"/>
                    <a:pt x="177" y="1356"/>
                    <a:pt x="179" y="1354"/>
                  </a:cubicBezTo>
                  <a:cubicBezTo>
                    <a:pt x="183" y="1350"/>
                    <a:pt x="187" y="1346"/>
                    <a:pt x="191" y="1342"/>
                  </a:cubicBezTo>
                  <a:cubicBezTo>
                    <a:pt x="195" y="1338"/>
                    <a:pt x="199" y="1334"/>
                    <a:pt x="203" y="1329"/>
                  </a:cubicBezTo>
                  <a:cubicBezTo>
                    <a:pt x="207" y="1324"/>
                    <a:pt x="211" y="1319"/>
                    <a:pt x="214" y="1313"/>
                  </a:cubicBezTo>
                  <a:cubicBezTo>
                    <a:pt x="218" y="1307"/>
                    <a:pt x="220" y="1300"/>
                    <a:pt x="220" y="1293"/>
                  </a:cubicBezTo>
                  <a:cubicBezTo>
                    <a:pt x="221" y="1286"/>
                    <a:pt x="220" y="1279"/>
                    <a:pt x="219" y="1273"/>
                  </a:cubicBezTo>
                  <a:cubicBezTo>
                    <a:pt x="219" y="1270"/>
                    <a:pt x="219" y="1267"/>
                    <a:pt x="218" y="1265"/>
                  </a:cubicBezTo>
                  <a:cubicBezTo>
                    <a:pt x="218" y="1262"/>
                    <a:pt x="218" y="1259"/>
                    <a:pt x="218" y="1257"/>
                  </a:cubicBezTo>
                  <a:cubicBezTo>
                    <a:pt x="219" y="1251"/>
                    <a:pt x="220" y="1246"/>
                    <a:pt x="221" y="1241"/>
                  </a:cubicBezTo>
                  <a:cubicBezTo>
                    <a:pt x="228" y="1220"/>
                    <a:pt x="245" y="1203"/>
                    <a:pt x="263" y="1197"/>
                  </a:cubicBezTo>
                  <a:cubicBezTo>
                    <a:pt x="272" y="1193"/>
                    <a:pt x="281" y="1192"/>
                    <a:pt x="290" y="1192"/>
                  </a:cubicBezTo>
                  <a:cubicBezTo>
                    <a:pt x="300" y="1192"/>
                    <a:pt x="309" y="1193"/>
                    <a:pt x="317" y="1194"/>
                  </a:cubicBezTo>
                  <a:cubicBezTo>
                    <a:pt x="326" y="1194"/>
                    <a:pt x="334" y="1195"/>
                    <a:pt x="341" y="1194"/>
                  </a:cubicBezTo>
                  <a:cubicBezTo>
                    <a:pt x="349" y="1194"/>
                    <a:pt x="355" y="1193"/>
                    <a:pt x="360" y="1191"/>
                  </a:cubicBezTo>
                  <a:cubicBezTo>
                    <a:pt x="365" y="1190"/>
                    <a:pt x="369" y="1188"/>
                    <a:pt x="372" y="1187"/>
                  </a:cubicBezTo>
                  <a:cubicBezTo>
                    <a:pt x="375" y="1186"/>
                    <a:pt x="376" y="1185"/>
                    <a:pt x="376" y="1185"/>
                  </a:cubicBezTo>
                  <a:cubicBezTo>
                    <a:pt x="376" y="1185"/>
                    <a:pt x="376" y="1185"/>
                    <a:pt x="377" y="1185"/>
                  </a:cubicBezTo>
                  <a:cubicBezTo>
                    <a:pt x="378" y="1184"/>
                    <a:pt x="379" y="1184"/>
                    <a:pt x="380" y="1183"/>
                  </a:cubicBezTo>
                  <a:cubicBezTo>
                    <a:pt x="382" y="1181"/>
                    <a:pt x="386" y="1179"/>
                    <a:pt x="390" y="1174"/>
                  </a:cubicBezTo>
                  <a:cubicBezTo>
                    <a:pt x="394" y="1170"/>
                    <a:pt x="398" y="1164"/>
                    <a:pt x="400" y="1157"/>
                  </a:cubicBezTo>
                  <a:cubicBezTo>
                    <a:pt x="403" y="1150"/>
                    <a:pt x="405" y="1142"/>
                    <a:pt x="408" y="1135"/>
                  </a:cubicBezTo>
                  <a:cubicBezTo>
                    <a:pt x="409" y="1131"/>
                    <a:pt x="411" y="1128"/>
                    <a:pt x="413" y="1125"/>
                  </a:cubicBezTo>
                  <a:cubicBezTo>
                    <a:pt x="415" y="1122"/>
                    <a:pt x="418" y="1119"/>
                    <a:pt x="421" y="1116"/>
                  </a:cubicBezTo>
                  <a:cubicBezTo>
                    <a:pt x="428" y="1110"/>
                    <a:pt x="436" y="1105"/>
                    <a:pt x="446" y="1099"/>
                  </a:cubicBezTo>
                  <a:cubicBezTo>
                    <a:pt x="449" y="1097"/>
                    <a:pt x="452" y="1095"/>
                    <a:pt x="455" y="1092"/>
                  </a:cubicBezTo>
                  <a:cubicBezTo>
                    <a:pt x="451" y="1099"/>
                    <a:pt x="446" y="1107"/>
                    <a:pt x="441" y="1117"/>
                  </a:cubicBezTo>
                  <a:cubicBezTo>
                    <a:pt x="439" y="1120"/>
                    <a:pt x="436" y="1126"/>
                    <a:pt x="430" y="1138"/>
                  </a:cubicBezTo>
                  <a:cubicBezTo>
                    <a:pt x="426" y="1145"/>
                    <a:pt x="422" y="1154"/>
                    <a:pt x="418" y="1163"/>
                  </a:cubicBezTo>
                  <a:cubicBezTo>
                    <a:pt x="413" y="1172"/>
                    <a:pt x="408" y="1182"/>
                    <a:pt x="403" y="1193"/>
                  </a:cubicBezTo>
                  <a:cubicBezTo>
                    <a:pt x="398" y="1204"/>
                    <a:pt x="393" y="1215"/>
                    <a:pt x="389" y="1227"/>
                  </a:cubicBezTo>
                  <a:cubicBezTo>
                    <a:pt x="386" y="1240"/>
                    <a:pt x="384" y="1252"/>
                    <a:pt x="384" y="1265"/>
                  </a:cubicBezTo>
                  <a:cubicBezTo>
                    <a:pt x="385" y="1277"/>
                    <a:pt x="388" y="1289"/>
                    <a:pt x="392" y="1299"/>
                  </a:cubicBezTo>
                  <a:cubicBezTo>
                    <a:pt x="396" y="1309"/>
                    <a:pt x="400" y="1317"/>
                    <a:pt x="404" y="1324"/>
                  </a:cubicBezTo>
                  <a:cubicBezTo>
                    <a:pt x="407" y="1331"/>
                    <a:pt x="410" y="1336"/>
                    <a:pt x="412" y="1340"/>
                  </a:cubicBezTo>
                  <a:cubicBezTo>
                    <a:pt x="414" y="1344"/>
                    <a:pt x="415" y="1346"/>
                    <a:pt x="415" y="1346"/>
                  </a:cubicBezTo>
                  <a:cubicBezTo>
                    <a:pt x="415" y="1346"/>
                    <a:pt x="416" y="1347"/>
                    <a:pt x="417" y="1351"/>
                  </a:cubicBezTo>
                  <a:cubicBezTo>
                    <a:pt x="418" y="1354"/>
                    <a:pt x="420" y="1358"/>
                    <a:pt x="422" y="1364"/>
                  </a:cubicBezTo>
                  <a:cubicBezTo>
                    <a:pt x="424" y="1370"/>
                    <a:pt x="425" y="1377"/>
                    <a:pt x="426" y="1385"/>
                  </a:cubicBezTo>
                  <a:cubicBezTo>
                    <a:pt x="426" y="1393"/>
                    <a:pt x="425" y="1402"/>
                    <a:pt x="423" y="1412"/>
                  </a:cubicBezTo>
                  <a:cubicBezTo>
                    <a:pt x="422" y="1421"/>
                    <a:pt x="420" y="1432"/>
                    <a:pt x="419" y="1443"/>
                  </a:cubicBezTo>
                  <a:cubicBezTo>
                    <a:pt x="417" y="1455"/>
                    <a:pt x="417" y="1467"/>
                    <a:pt x="419" y="1478"/>
                  </a:cubicBezTo>
                  <a:cubicBezTo>
                    <a:pt x="421" y="1490"/>
                    <a:pt x="426" y="1502"/>
                    <a:pt x="434" y="1511"/>
                  </a:cubicBezTo>
                  <a:cubicBezTo>
                    <a:pt x="438" y="1515"/>
                    <a:pt x="443" y="1519"/>
                    <a:pt x="447" y="1521"/>
                  </a:cubicBezTo>
                  <a:cubicBezTo>
                    <a:pt x="451" y="1524"/>
                    <a:pt x="454" y="1527"/>
                    <a:pt x="457" y="1529"/>
                  </a:cubicBezTo>
                  <a:cubicBezTo>
                    <a:pt x="463" y="1535"/>
                    <a:pt x="466" y="1540"/>
                    <a:pt x="468" y="1545"/>
                  </a:cubicBezTo>
                  <a:cubicBezTo>
                    <a:pt x="470" y="1550"/>
                    <a:pt x="472" y="1554"/>
                    <a:pt x="473" y="1557"/>
                  </a:cubicBezTo>
                  <a:cubicBezTo>
                    <a:pt x="476" y="1568"/>
                    <a:pt x="480" y="1577"/>
                    <a:pt x="484" y="1585"/>
                  </a:cubicBezTo>
                  <a:cubicBezTo>
                    <a:pt x="489" y="1593"/>
                    <a:pt x="496" y="1601"/>
                    <a:pt x="505" y="1605"/>
                  </a:cubicBezTo>
                  <a:cubicBezTo>
                    <a:pt x="499" y="1597"/>
                    <a:pt x="497" y="1589"/>
                    <a:pt x="495" y="1581"/>
                  </a:cubicBezTo>
                  <a:cubicBezTo>
                    <a:pt x="493" y="1572"/>
                    <a:pt x="491" y="1564"/>
                    <a:pt x="487" y="1552"/>
                  </a:cubicBezTo>
                  <a:cubicBezTo>
                    <a:pt x="486" y="1549"/>
                    <a:pt x="485" y="1545"/>
                    <a:pt x="482" y="1539"/>
                  </a:cubicBezTo>
                  <a:cubicBezTo>
                    <a:pt x="480" y="1533"/>
                    <a:pt x="476" y="1525"/>
                    <a:pt x="468" y="1518"/>
                  </a:cubicBezTo>
                  <a:cubicBezTo>
                    <a:pt x="460" y="1511"/>
                    <a:pt x="452" y="1506"/>
                    <a:pt x="446" y="1500"/>
                  </a:cubicBezTo>
                  <a:cubicBezTo>
                    <a:pt x="440" y="1494"/>
                    <a:pt x="436" y="1485"/>
                    <a:pt x="435" y="1476"/>
                  </a:cubicBezTo>
                  <a:cubicBezTo>
                    <a:pt x="433" y="1466"/>
                    <a:pt x="433" y="1455"/>
                    <a:pt x="434" y="1445"/>
                  </a:cubicBezTo>
                  <a:cubicBezTo>
                    <a:pt x="435" y="1435"/>
                    <a:pt x="437" y="1424"/>
                    <a:pt x="439" y="1414"/>
                  </a:cubicBezTo>
                  <a:cubicBezTo>
                    <a:pt x="440" y="1404"/>
                    <a:pt x="442" y="1394"/>
                    <a:pt x="441" y="1384"/>
                  </a:cubicBezTo>
                  <a:cubicBezTo>
                    <a:pt x="441" y="1375"/>
                    <a:pt x="439" y="1366"/>
                    <a:pt x="437" y="1360"/>
                  </a:cubicBezTo>
                  <a:cubicBezTo>
                    <a:pt x="435" y="1353"/>
                    <a:pt x="433" y="1348"/>
                    <a:pt x="431" y="1344"/>
                  </a:cubicBezTo>
                  <a:cubicBezTo>
                    <a:pt x="430" y="1341"/>
                    <a:pt x="429" y="1339"/>
                    <a:pt x="429" y="1339"/>
                  </a:cubicBezTo>
                  <a:cubicBezTo>
                    <a:pt x="429" y="1339"/>
                    <a:pt x="428" y="1337"/>
                    <a:pt x="426" y="1333"/>
                  </a:cubicBezTo>
                  <a:cubicBezTo>
                    <a:pt x="424" y="1329"/>
                    <a:pt x="421" y="1324"/>
                    <a:pt x="417" y="1317"/>
                  </a:cubicBezTo>
                  <a:cubicBezTo>
                    <a:pt x="410" y="1303"/>
                    <a:pt x="401" y="1285"/>
                    <a:pt x="400" y="1264"/>
                  </a:cubicBezTo>
                  <a:cubicBezTo>
                    <a:pt x="399" y="1243"/>
                    <a:pt x="407" y="1220"/>
                    <a:pt x="417" y="1200"/>
                  </a:cubicBezTo>
                  <a:cubicBezTo>
                    <a:pt x="422" y="1189"/>
                    <a:pt x="427" y="1179"/>
                    <a:pt x="432" y="1170"/>
                  </a:cubicBezTo>
                  <a:cubicBezTo>
                    <a:pt x="436" y="1161"/>
                    <a:pt x="440" y="1153"/>
                    <a:pt x="444" y="1145"/>
                  </a:cubicBezTo>
                  <a:cubicBezTo>
                    <a:pt x="450" y="1133"/>
                    <a:pt x="453" y="1127"/>
                    <a:pt x="455" y="1124"/>
                  </a:cubicBezTo>
                  <a:cubicBezTo>
                    <a:pt x="463" y="1107"/>
                    <a:pt x="468" y="1095"/>
                    <a:pt x="471" y="1081"/>
                  </a:cubicBezTo>
                  <a:cubicBezTo>
                    <a:pt x="481" y="1072"/>
                    <a:pt x="491" y="1063"/>
                    <a:pt x="500" y="1054"/>
                  </a:cubicBezTo>
                  <a:cubicBezTo>
                    <a:pt x="534" y="1018"/>
                    <a:pt x="561" y="975"/>
                    <a:pt x="584" y="939"/>
                  </a:cubicBezTo>
                  <a:cubicBezTo>
                    <a:pt x="587" y="935"/>
                    <a:pt x="590" y="930"/>
                    <a:pt x="593" y="926"/>
                  </a:cubicBezTo>
                  <a:cubicBezTo>
                    <a:pt x="594" y="924"/>
                    <a:pt x="595" y="921"/>
                    <a:pt x="597" y="919"/>
                  </a:cubicBezTo>
                  <a:cubicBezTo>
                    <a:pt x="598" y="917"/>
                    <a:pt x="599" y="915"/>
                    <a:pt x="600" y="914"/>
                  </a:cubicBezTo>
                  <a:cubicBezTo>
                    <a:pt x="602" y="910"/>
                    <a:pt x="604" y="907"/>
                    <a:pt x="605" y="905"/>
                  </a:cubicBezTo>
                  <a:cubicBezTo>
                    <a:pt x="608" y="899"/>
                    <a:pt x="610" y="895"/>
                    <a:pt x="612" y="892"/>
                  </a:cubicBezTo>
                  <a:cubicBezTo>
                    <a:pt x="615" y="885"/>
                    <a:pt x="618" y="878"/>
                    <a:pt x="619" y="872"/>
                  </a:cubicBezTo>
                  <a:cubicBezTo>
                    <a:pt x="621" y="872"/>
                    <a:pt x="622" y="871"/>
                    <a:pt x="623" y="869"/>
                  </a:cubicBezTo>
                  <a:cubicBezTo>
                    <a:pt x="624" y="868"/>
                    <a:pt x="626" y="862"/>
                    <a:pt x="628" y="858"/>
                  </a:cubicBezTo>
                  <a:cubicBezTo>
                    <a:pt x="630" y="853"/>
                    <a:pt x="631" y="848"/>
                    <a:pt x="631" y="848"/>
                  </a:cubicBezTo>
                  <a:cubicBezTo>
                    <a:pt x="631" y="848"/>
                    <a:pt x="631" y="848"/>
                    <a:pt x="631" y="847"/>
                  </a:cubicBezTo>
                  <a:cubicBezTo>
                    <a:pt x="643" y="852"/>
                    <a:pt x="656" y="855"/>
                    <a:pt x="670" y="855"/>
                  </a:cubicBezTo>
                  <a:cubicBezTo>
                    <a:pt x="678" y="855"/>
                    <a:pt x="686" y="854"/>
                    <a:pt x="693" y="852"/>
                  </a:cubicBezTo>
                  <a:cubicBezTo>
                    <a:pt x="701" y="851"/>
                    <a:pt x="708" y="849"/>
                    <a:pt x="715" y="847"/>
                  </a:cubicBezTo>
                  <a:cubicBezTo>
                    <a:pt x="743" y="837"/>
                    <a:pt x="766" y="823"/>
                    <a:pt x="790" y="812"/>
                  </a:cubicBezTo>
                  <a:cubicBezTo>
                    <a:pt x="801" y="807"/>
                    <a:pt x="812" y="802"/>
                    <a:pt x="824" y="799"/>
                  </a:cubicBezTo>
                  <a:cubicBezTo>
                    <a:pt x="835" y="796"/>
                    <a:pt x="847" y="795"/>
                    <a:pt x="858" y="795"/>
                  </a:cubicBezTo>
                  <a:cubicBezTo>
                    <a:pt x="869" y="795"/>
                    <a:pt x="879" y="798"/>
                    <a:pt x="887" y="803"/>
                  </a:cubicBezTo>
                  <a:cubicBezTo>
                    <a:pt x="896" y="808"/>
                    <a:pt x="903" y="815"/>
                    <a:pt x="909" y="823"/>
                  </a:cubicBezTo>
                  <a:cubicBezTo>
                    <a:pt x="919" y="841"/>
                    <a:pt x="924" y="863"/>
                    <a:pt x="926" y="886"/>
                  </a:cubicBezTo>
                  <a:cubicBezTo>
                    <a:pt x="927" y="897"/>
                    <a:pt x="927" y="908"/>
                    <a:pt x="927" y="920"/>
                  </a:cubicBezTo>
                  <a:cubicBezTo>
                    <a:pt x="927" y="931"/>
                    <a:pt x="927" y="943"/>
                    <a:pt x="927" y="954"/>
                  </a:cubicBezTo>
                  <a:cubicBezTo>
                    <a:pt x="928" y="976"/>
                    <a:pt x="928" y="998"/>
                    <a:pt x="928" y="1019"/>
                  </a:cubicBezTo>
                  <a:cubicBezTo>
                    <a:pt x="929" y="1029"/>
                    <a:pt x="929" y="1040"/>
                    <a:pt x="929" y="1050"/>
                  </a:cubicBezTo>
                  <a:cubicBezTo>
                    <a:pt x="929" y="1060"/>
                    <a:pt x="929" y="1069"/>
                    <a:pt x="928" y="1077"/>
                  </a:cubicBezTo>
                  <a:cubicBezTo>
                    <a:pt x="926" y="1084"/>
                    <a:pt x="924" y="1090"/>
                    <a:pt x="920" y="1094"/>
                  </a:cubicBezTo>
                  <a:cubicBezTo>
                    <a:pt x="916" y="1099"/>
                    <a:pt x="909" y="1103"/>
                    <a:pt x="902" y="1107"/>
                  </a:cubicBezTo>
                  <a:cubicBezTo>
                    <a:pt x="895" y="1111"/>
                    <a:pt x="887" y="1114"/>
                    <a:pt x="879" y="1119"/>
                  </a:cubicBezTo>
                  <a:cubicBezTo>
                    <a:pt x="875" y="1121"/>
                    <a:pt x="871" y="1124"/>
                    <a:pt x="867" y="1127"/>
                  </a:cubicBezTo>
                  <a:cubicBezTo>
                    <a:pt x="863" y="1130"/>
                    <a:pt x="859" y="1134"/>
                    <a:pt x="855" y="1139"/>
                  </a:cubicBezTo>
                  <a:cubicBezTo>
                    <a:pt x="852" y="1144"/>
                    <a:pt x="850" y="1150"/>
                    <a:pt x="849" y="1156"/>
                  </a:cubicBezTo>
                  <a:cubicBezTo>
                    <a:pt x="849" y="1156"/>
                    <a:pt x="849" y="1157"/>
                    <a:pt x="849" y="1157"/>
                  </a:cubicBezTo>
                  <a:cubicBezTo>
                    <a:pt x="849" y="1157"/>
                    <a:pt x="848" y="1157"/>
                    <a:pt x="848" y="1158"/>
                  </a:cubicBezTo>
                  <a:cubicBezTo>
                    <a:pt x="842" y="1165"/>
                    <a:pt x="837" y="1173"/>
                    <a:pt x="832" y="1185"/>
                  </a:cubicBezTo>
                  <a:cubicBezTo>
                    <a:pt x="830" y="1189"/>
                    <a:pt x="828" y="1195"/>
                    <a:pt x="824" y="1209"/>
                  </a:cubicBezTo>
                  <a:cubicBezTo>
                    <a:pt x="821" y="1216"/>
                    <a:pt x="819" y="1225"/>
                    <a:pt x="817" y="1235"/>
                  </a:cubicBezTo>
                  <a:cubicBezTo>
                    <a:pt x="814" y="1245"/>
                    <a:pt x="811" y="1255"/>
                    <a:pt x="808" y="1266"/>
                  </a:cubicBezTo>
                  <a:cubicBezTo>
                    <a:pt x="801" y="1287"/>
                    <a:pt x="792" y="1309"/>
                    <a:pt x="778" y="1324"/>
                  </a:cubicBezTo>
                  <a:cubicBezTo>
                    <a:pt x="771" y="1332"/>
                    <a:pt x="763" y="1338"/>
                    <a:pt x="755" y="1342"/>
                  </a:cubicBezTo>
                  <a:cubicBezTo>
                    <a:pt x="747" y="1346"/>
                    <a:pt x="738" y="1348"/>
                    <a:pt x="731" y="1351"/>
                  </a:cubicBezTo>
                  <a:cubicBezTo>
                    <a:pt x="724" y="1353"/>
                    <a:pt x="718" y="1355"/>
                    <a:pt x="714" y="1357"/>
                  </a:cubicBezTo>
                  <a:cubicBezTo>
                    <a:pt x="712" y="1358"/>
                    <a:pt x="710" y="1359"/>
                    <a:pt x="709" y="1360"/>
                  </a:cubicBezTo>
                  <a:cubicBezTo>
                    <a:pt x="708" y="1361"/>
                    <a:pt x="708" y="1361"/>
                    <a:pt x="708" y="1361"/>
                  </a:cubicBezTo>
                  <a:cubicBezTo>
                    <a:pt x="708" y="1361"/>
                    <a:pt x="706" y="1362"/>
                    <a:pt x="702" y="1365"/>
                  </a:cubicBezTo>
                  <a:cubicBezTo>
                    <a:pt x="699" y="1367"/>
                    <a:pt x="694" y="1372"/>
                    <a:pt x="691" y="1380"/>
                  </a:cubicBezTo>
                  <a:cubicBezTo>
                    <a:pt x="691" y="1381"/>
                    <a:pt x="690" y="1382"/>
                    <a:pt x="690" y="1383"/>
                  </a:cubicBezTo>
                  <a:cubicBezTo>
                    <a:pt x="690" y="1384"/>
                    <a:pt x="689" y="1385"/>
                    <a:pt x="689" y="1386"/>
                  </a:cubicBezTo>
                  <a:cubicBezTo>
                    <a:pt x="689" y="1388"/>
                    <a:pt x="689" y="1391"/>
                    <a:pt x="689" y="1393"/>
                  </a:cubicBezTo>
                  <a:cubicBezTo>
                    <a:pt x="689" y="1398"/>
                    <a:pt x="691" y="1403"/>
                    <a:pt x="692" y="1407"/>
                  </a:cubicBezTo>
                  <a:cubicBezTo>
                    <a:pt x="693" y="1409"/>
                    <a:pt x="693" y="1411"/>
                    <a:pt x="694" y="1413"/>
                  </a:cubicBezTo>
                  <a:cubicBezTo>
                    <a:pt x="694" y="1415"/>
                    <a:pt x="695" y="1417"/>
                    <a:pt x="695" y="1419"/>
                  </a:cubicBezTo>
                  <a:cubicBezTo>
                    <a:pt x="696" y="1423"/>
                    <a:pt x="696" y="1427"/>
                    <a:pt x="696" y="1432"/>
                  </a:cubicBezTo>
                  <a:cubicBezTo>
                    <a:pt x="696" y="1449"/>
                    <a:pt x="687" y="1469"/>
                    <a:pt x="676" y="1487"/>
                  </a:cubicBezTo>
                  <a:cubicBezTo>
                    <a:pt x="671" y="1496"/>
                    <a:pt x="665" y="1504"/>
                    <a:pt x="659" y="1513"/>
                  </a:cubicBezTo>
                  <a:cubicBezTo>
                    <a:pt x="654" y="1521"/>
                    <a:pt x="649" y="1530"/>
                    <a:pt x="645" y="1538"/>
                  </a:cubicBezTo>
                  <a:cubicBezTo>
                    <a:pt x="637" y="1555"/>
                    <a:pt x="634" y="1567"/>
                    <a:pt x="633" y="1574"/>
                  </a:cubicBezTo>
                  <a:cubicBezTo>
                    <a:pt x="631" y="1586"/>
                    <a:pt x="632" y="1597"/>
                    <a:pt x="635" y="1606"/>
                  </a:cubicBezTo>
                  <a:cubicBezTo>
                    <a:pt x="638" y="1616"/>
                    <a:pt x="644" y="1623"/>
                    <a:pt x="653" y="1629"/>
                  </a:cubicBezTo>
                  <a:cubicBezTo>
                    <a:pt x="648" y="1620"/>
                    <a:pt x="647" y="1612"/>
                    <a:pt x="646" y="1604"/>
                  </a:cubicBezTo>
                  <a:cubicBezTo>
                    <a:pt x="646" y="1596"/>
                    <a:pt x="646" y="1587"/>
                    <a:pt x="648" y="1577"/>
                  </a:cubicBezTo>
                  <a:cubicBezTo>
                    <a:pt x="649" y="1571"/>
                    <a:pt x="652" y="1561"/>
                    <a:pt x="659" y="1545"/>
                  </a:cubicBezTo>
                  <a:cubicBezTo>
                    <a:pt x="663" y="1537"/>
                    <a:pt x="667" y="1530"/>
                    <a:pt x="673" y="1521"/>
                  </a:cubicBezTo>
                  <a:cubicBezTo>
                    <a:pt x="678" y="1513"/>
                    <a:pt x="684" y="1504"/>
                    <a:pt x="689" y="1495"/>
                  </a:cubicBezTo>
                  <a:cubicBezTo>
                    <a:pt x="693" y="1488"/>
                    <a:pt x="697" y="1482"/>
                    <a:pt x="700" y="1475"/>
                  </a:cubicBezTo>
                  <a:cubicBezTo>
                    <a:pt x="701" y="1478"/>
                    <a:pt x="701" y="1482"/>
                    <a:pt x="702" y="1485"/>
                  </a:cubicBezTo>
                  <a:cubicBezTo>
                    <a:pt x="704" y="1491"/>
                    <a:pt x="706" y="1497"/>
                    <a:pt x="707" y="1501"/>
                  </a:cubicBezTo>
                  <a:cubicBezTo>
                    <a:pt x="708" y="1505"/>
                    <a:pt x="709" y="1508"/>
                    <a:pt x="709" y="1508"/>
                  </a:cubicBezTo>
                  <a:cubicBezTo>
                    <a:pt x="709" y="1508"/>
                    <a:pt x="710" y="1511"/>
                    <a:pt x="711" y="1515"/>
                  </a:cubicBezTo>
                  <a:cubicBezTo>
                    <a:pt x="713" y="1519"/>
                    <a:pt x="714" y="1525"/>
                    <a:pt x="716" y="1530"/>
                  </a:cubicBezTo>
                  <a:cubicBezTo>
                    <a:pt x="717" y="1536"/>
                    <a:pt x="718" y="1542"/>
                    <a:pt x="719" y="1547"/>
                  </a:cubicBezTo>
                  <a:cubicBezTo>
                    <a:pt x="719" y="1552"/>
                    <a:pt x="719" y="1556"/>
                    <a:pt x="719" y="1558"/>
                  </a:cubicBezTo>
                  <a:cubicBezTo>
                    <a:pt x="718" y="1565"/>
                    <a:pt x="720" y="1569"/>
                    <a:pt x="721" y="1578"/>
                  </a:cubicBezTo>
                  <a:cubicBezTo>
                    <a:pt x="729" y="1573"/>
                    <a:pt x="733" y="1568"/>
                    <a:pt x="734" y="1559"/>
                  </a:cubicBezTo>
                  <a:cubicBezTo>
                    <a:pt x="734" y="1557"/>
                    <a:pt x="735" y="1552"/>
                    <a:pt x="734" y="1546"/>
                  </a:cubicBezTo>
                  <a:cubicBezTo>
                    <a:pt x="734" y="1540"/>
                    <a:pt x="732" y="1533"/>
                    <a:pt x="731" y="1527"/>
                  </a:cubicBezTo>
                  <a:cubicBezTo>
                    <a:pt x="729" y="1520"/>
                    <a:pt x="728" y="1514"/>
                    <a:pt x="726" y="1510"/>
                  </a:cubicBezTo>
                  <a:cubicBezTo>
                    <a:pt x="725" y="1506"/>
                    <a:pt x="724" y="1503"/>
                    <a:pt x="724" y="1503"/>
                  </a:cubicBezTo>
                  <a:cubicBezTo>
                    <a:pt x="724" y="1503"/>
                    <a:pt x="723" y="1501"/>
                    <a:pt x="722" y="1497"/>
                  </a:cubicBezTo>
                  <a:cubicBezTo>
                    <a:pt x="721" y="1492"/>
                    <a:pt x="719" y="1487"/>
                    <a:pt x="717" y="1481"/>
                  </a:cubicBezTo>
                  <a:cubicBezTo>
                    <a:pt x="716" y="1475"/>
                    <a:pt x="715" y="1469"/>
                    <a:pt x="714" y="1464"/>
                  </a:cubicBezTo>
                  <a:cubicBezTo>
                    <a:pt x="714" y="1459"/>
                    <a:pt x="714" y="1455"/>
                    <a:pt x="714" y="1454"/>
                  </a:cubicBezTo>
                  <a:cubicBezTo>
                    <a:pt x="714" y="1447"/>
                    <a:pt x="713" y="1444"/>
                    <a:pt x="711" y="1438"/>
                  </a:cubicBezTo>
                  <a:cubicBezTo>
                    <a:pt x="711" y="1436"/>
                    <a:pt x="712" y="1434"/>
                    <a:pt x="712" y="1432"/>
                  </a:cubicBezTo>
                  <a:cubicBezTo>
                    <a:pt x="712" y="1427"/>
                    <a:pt x="712" y="1421"/>
                    <a:pt x="711" y="1416"/>
                  </a:cubicBezTo>
                  <a:cubicBezTo>
                    <a:pt x="710" y="1413"/>
                    <a:pt x="710" y="1411"/>
                    <a:pt x="709" y="1409"/>
                  </a:cubicBezTo>
                  <a:cubicBezTo>
                    <a:pt x="708" y="1406"/>
                    <a:pt x="708" y="1404"/>
                    <a:pt x="707" y="1402"/>
                  </a:cubicBezTo>
                  <a:cubicBezTo>
                    <a:pt x="706" y="1398"/>
                    <a:pt x="705" y="1395"/>
                    <a:pt x="705" y="1392"/>
                  </a:cubicBezTo>
                  <a:cubicBezTo>
                    <a:pt x="705" y="1391"/>
                    <a:pt x="705" y="1390"/>
                    <a:pt x="705" y="1388"/>
                  </a:cubicBezTo>
                  <a:cubicBezTo>
                    <a:pt x="705" y="1388"/>
                    <a:pt x="705" y="1387"/>
                    <a:pt x="705" y="1387"/>
                  </a:cubicBezTo>
                  <a:cubicBezTo>
                    <a:pt x="705" y="1386"/>
                    <a:pt x="705" y="1386"/>
                    <a:pt x="706" y="1385"/>
                  </a:cubicBezTo>
                  <a:cubicBezTo>
                    <a:pt x="707" y="1381"/>
                    <a:pt x="710" y="1379"/>
                    <a:pt x="712" y="1377"/>
                  </a:cubicBezTo>
                  <a:cubicBezTo>
                    <a:pt x="714" y="1375"/>
                    <a:pt x="716" y="1374"/>
                    <a:pt x="716" y="1374"/>
                  </a:cubicBezTo>
                  <a:cubicBezTo>
                    <a:pt x="716" y="1374"/>
                    <a:pt x="716" y="1374"/>
                    <a:pt x="717" y="1373"/>
                  </a:cubicBezTo>
                  <a:cubicBezTo>
                    <a:pt x="718" y="1373"/>
                    <a:pt x="719" y="1372"/>
                    <a:pt x="721" y="1371"/>
                  </a:cubicBezTo>
                  <a:cubicBezTo>
                    <a:pt x="724" y="1370"/>
                    <a:pt x="729" y="1368"/>
                    <a:pt x="736" y="1365"/>
                  </a:cubicBezTo>
                  <a:cubicBezTo>
                    <a:pt x="743" y="1363"/>
                    <a:pt x="752" y="1361"/>
                    <a:pt x="762" y="1356"/>
                  </a:cubicBezTo>
                  <a:cubicBezTo>
                    <a:pt x="771" y="1351"/>
                    <a:pt x="781" y="1344"/>
                    <a:pt x="789" y="1335"/>
                  </a:cubicBezTo>
                  <a:cubicBezTo>
                    <a:pt x="806" y="1317"/>
                    <a:pt x="816" y="1293"/>
                    <a:pt x="823" y="1271"/>
                  </a:cubicBezTo>
                  <a:cubicBezTo>
                    <a:pt x="827" y="1260"/>
                    <a:pt x="829" y="1249"/>
                    <a:pt x="832" y="1239"/>
                  </a:cubicBezTo>
                  <a:cubicBezTo>
                    <a:pt x="834" y="1229"/>
                    <a:pt x="837" y="1220"/>
                    <a:pt x="839" y="1213"/>
                  </a:cubicBezTo>
                  <a:cubicBezTo>
                    <a:pt x="843" y="1200"/>
                    <a:pt x="845" y="1194"/>
                    <a:pt x="846" y="1191"/>
                  </a:cubicBezTo>
                  <a:cubicBezTo>
                    <a:pt x="848" y="1186"/>
                    <a:pt x="850" y="1181"/>
                    <a:pt x="852" y="1177"/>
                  </a:cubicBezTo>
                  <a:cubicBezTo>
                    <a:pt x="854" y="1182"/>
                    <a:pt x="856" y="1186"/>
                    <a:pt x="859" y="1189"/>
                  </a:cubicBezTo>
                  <a:cubicBezTo>
                    <a:pt x="862" y="1192"/>
                    <a:pt x="862" y="1192"/>
                    <a:pt x="862" y="1192"/>
                  </a:cubicBezTo>
                  <a:cubicBezTo>
                    <a:pt x="865" y="1194"/>
                    <a:pt x="865" y="1194"/>
                    <a:pt x="865" y="1194"/>
                  </a:cubicBezTo>
                  <a:cubicBezTo>
                    <a:pt x="866" y="1195"/>
                    <a:pt x="867" y="1196"/>
                    <a:pt x="868" y="1196"/>
                  </a:cubicBezTo>
                  <a:cubicBezTo>
                    <a:pt x="871" y="1198"/>
                    <a:pt x="871" y="1198"/>
                    <a:pt x="871" y="1198"/>
                  </a:cubicBezTo>
                  <a:cubicBezTo>
                    <a:pt x="878" y="1203"/>
                    <a:pt x="885" y="1205"/>
                    <a:pt x="892" y="1207"/>
                  </a:cubicBezTo>
                  <a:cubicBezTo>
                    <a:pt x="898" y="1209"/>
                    <a:pt x="904" y="1210"/>
                    <a:pt x="910" y="1212"/>
                  </a:cubicBezTo>
                  <a:cubicBezTo>
                    <a:pt x="915" y="1213"/>
                    <a:pt x="920" y="1214"/>
                    <a:pt x="924" y="1216"/>
                  </a:cubicBezTo>
                  <a:cubicBezTo>
                    <a:pt x="926" y="1216"/>
                    <a:pt x="928" y="1217"/>
                    <a:pt x="929" y="1218"/>
                  </a:cubicBezTo>
                  <a:cubicBezTo>
                    <a:pt x="931" y="1218"/>
                    <a:pt x="933" y="1219"/>
                    <a:pt x="934" y="1220"/>
                  </a:cubicBezTo>
                  <a:cubicBezTo>
                    <a:pt x="940" y="1223"/>
                    <a:pt x="944" y="1227"/>
                    <a:pt x="948" y="1230"/>
                  </a:cubicBezTo>
                  <a:cubicBezTo>
                    <a:pt x="949" y="1232"/>
                    <a:pt x="951" y="1233"/>
                    <a:pt x="952" y="1235"/>
                  </a:cubicBezTo>
                  <a:cubicBezTo>
                    <a:pt x="953" y="1236"/>
                    <a:pt x="954" y="1237"/>
                    <a:pt x="955" y="1238"/>
                  </a:cubicBezTo>
                  <a:cubicBezTo>
                    <a:pt x="956" y="1240"/>
                    <a:pt x="957" y="1241"/>
                    <a:pt x="957" y="1241"/>
                  </a:cubicBezTo>
                  <a:cubicBezTo>
                    <a:pt x="957" y="1241"/>
                    <a:pt x="957" y="1242"/>
                    <a:pt x="958" y="1243"/>
                  </a:cubicBezTo>
                  <a:cubicBezTo>
                    <a:pt x="958" y="1243"/>
                    <a:pt x="959" y="1244"/>
                    <a:pt x="960" y="1246"/>
                  </a:cubicBezTo>
                  <a:cubicBezTo>
                    <a:pt x="960" y="1248"/>
                    <a:pt x="962" y="1250"/>
                    <a:pt x="963" y="1252"/>
                  </a:cubicBezTo>
                  <a:cubicBezTo>
                    <a:pt x="964" y="1254"/>
                    <a:pt x="965" y="1257"/>
                    <a:pt x="966" y="1261"/>
                  </a:cubicBezTo>
                  <a:cubicBezTo>
                    <a:pt x="969" y="1267"/>
                    <a:pt x="971" y="1276"/>
                    <a:pt x="973" y="1287"/>
                  </a:cubicBezTo>
                  <a:cubicBezTo>
                    <a:pt x="973" y="1289"/>
                    <a:pt x="973" y="1292"/>
                    <a:pt x="973" y="1295"/>
                  </a:cubicBezTo>
                  <a:cubicBezTo>
                    <a:pt x="974" y="1298"/>
                    <a:pt x="974" y="1300"/>
                    <a:pt x="974" y="1304"/>
                  </a:cubicBezTo>
                  <a:cubicBezTo>
                    <a:pt x="974" y="1310"/>
                    <a:pt x="974" y="1317"/>
                    <a:pt x="974" y="1324"/>
                  </a:cubicBezTo>
                  <a:cubicBezTo>
                    <a:pt x="973" y="1339"/>
                    <a:pt x="971" y="1355"/>
                    <a:pt x="970" y="1374"/>
                  </a:cubicBezTo>
                  <a:cubicBezTo>
                    <a:pt x="969" y="1393"/>
                    <a:pt x="968" y="1415"/>
                    <a:pt x="973" y="1438"/>
                  </a:cubicBezTo>
                  <a:cubicBezTo>
                    <a:pt x="979" y="1461"/>
                    <a:pt x="989" y="1484"/>
                    <a:pt x="1005" y="1505"/>
                  </a:cubicBezTo>
                  <a:cubicBezTo>
                    <a:pt x="1012" y="1515"/>
                    <a:pt x="1021" y="1525"/>
                    <a:pt x="1032" y="1534"/>
                  </a:cubicBezTo>
                  <a:cubicBezTo>
                    <a:pt x="1037" y="1539"/>
                    <a:pt x="1042" y="1543"/>
                    <a:pt x="1048" y="1547"/>
                  </a:cubicBezTo>
                  <a:cubicBezTo>
                    <a:pt x="1051" y="1549"/>
                    <a:pt x="1054" y="1551"/>
                    <a:pt x="1057" y="1553"/>
                  </a:cubicBezTo>
                  <a:cubicBezTo>
                    <a:pt x="1061" y="1556"/>
                    <a:pt x="1061" y="1556"/>
                    <a:pt x="1061" y="1556"/>
                  </a:cubicBezTo>
                  <a:cubicBezTo>
                    <a:pt x="1066" y="1558"/>
                    <a:pt x="1066" y="1558"/>
                    <a:pt x="1066" y="1558"/>
                  </a:cubicBezTo>
                  <a:cubicBezTo>
                    <a:pt x="1079" y="1565"/>
                    <a:pt x="1092" y="1571"/>
                    <a:pt x="1107" y="1574"/>
                  </a:cubicBezTo>
                  <a:cubicBezTo>
                    <a:pt x="1111" y="1575"/>
                    <a:pt x="1114" y="1576"/>
                    <a:pt x="1118" y="1577"/>
                  </a:cubicBezTo>
                  <a:cubicBezTo>
                    <a:pt x="1122" y="1577"/>
                    <a:pt x="1126" y="1578"/>
                    <a:pt x="1130" y="1578"/>
                  </a:cubicBezTo>
                  <a:cubicBezTo>
                    <a:pt x="1137" y="1579"/>
                    <a:pt x="1145" y="1580"/>
                    <a:pt x="1152" y="1580"/>
                  </a:cubicBezTo>
                  <a:cubicBezTo>
                    <a:pt x="1167" y="1580"/>
                    <a:pt x="1181" y="1579"/>
                    <a:pt x="1195" y="1579"/>
                  </a:cubicBezTo>
                  <a:cubicBezTo>
                    <a:pt x="1209" y="1580"/>
                    <a:pt x="1222" y="1581"/>
                    <a:pt x="1234" y="1586"/>
                  </a:cubicBezTo>
                  <a:cubicBezTo>
                    <a:pt x="1245" y="1590"/>
                    <a:pt x="1256" y="1598"/>
                    <a:pt x="1264" y="1608"/>
                  </a:cubicBezTo>
                  <a:cubicBezTo>
                    <a:pt x="1273" y="1618"/>
                    <a:pt x="1279" y="1631"/>
                    <a:pt x="1284" y="1644"/>
                  </a:cubicBezTo>
                  <a:cubicBezTo>
                    <a:pt x="1293" y="1672"/>
                    <a:pt x="1298" y="1704"/>
                    <a:pt x="1303" y="1737"/>
                  </a:cubicBezTo>
                  <a:cubicBezTo>
                    <a:pt x="1306" y="1754"/>
                    <a:pt x="1309" y="1771"/>
                    <a:pt x="1313" y="1788"/>
                  </a:cubicBezTo>
                  <a:cubicBezTo>
                    <a:pt x="1317" y="1805"/>
                    <a:pt x="1323" y="1822"/>
                    <a:pt x="1332" y="1839"/>
                  </a:cubicBezTo>
                  <a:cubicBezTo>
                    <a:pt x="1337" y="1848"/>
                    <a:pt x="1342" y="1856"/>
                    <a:pt x="1349" y="1863"/>
                  </a:cubicBezTo>
                  <a:cubicBezTo>
                    <a:pt x="1353" y="1867"/>
                    <a:pt x="1357" y="1870"/>
                    <a:pt x="1361" y="1874"/>
                  </a:cubicBezTo>
                  <a:cubicBezTo>
                    <a:pt x="1362" y="1875"/>
                    <a:pt x="1365" y="1877"/>
                    <a:pt x="1367" y="1878"/>
                  </a:cubicBezTo>
                  <a:cubicBezTo>
                    <a:pt x="1370" y="1880"/>
                    <a:pt x="1370" y="1880"/>
                    <a:pt x="1370" y="1880"/>
                  </a:cubicBezTo>
                  <a:cubicBezTo>
                    <a:pt x="1371" y="1881"/>
                    <a:pt x="1371" y="1881"/>
                    <a:pt x="1371" y="1881"/>
                  </a:cubicBezTo>
                  <a:cubicBezTo>
                    <a:pt x="1371" y="1881"/>
                    <a:pt x="1371" y="1881"/>
                    <a:pt x="1371" y="1881"/>
                  </a:cubicBezTo>
                  <a:cubicBezTo>
                    <a:pt x="1370" y="1884"/>
                    <a:pt x="1370" y="1884"/>
                    <a:pt x="1370" y="1884"/>
                  </a:cubicBezTo>
                  <a:cubicBezTo>
                    <a:pt x="1368" y="1893"/>
                    <a:pt x="1366" y="1901"/>
                    <a:pt x="1363" y="1909"/>
                  </a:cubicBezTo>
                  <a:cubicBezTo>
                    <a:pt x="1357" y="1925"/>
                    <a:pt x="1351" y="1941"/>
                    <a:pt x="1345" y="1957"/>
                  </a:cubicBezTo>
                  <a:cubicBezTo>
                    <a:pt x="1342" y="1965"/>
                    <a:pt x="1338" y="1973"/>
                    <a:pt x="1335" y="1981"/>
                  </a:cubicBezTo>
                  <a:cubicBezTo>
                    <a:pt x="1331" y="1988"/>
                    <a:pt x="1331" y="1988"/>
                    <a:pt x="1331" y="1988"/>
                  </a:cubicBezTo>
                  <a:cubicBezTo>
                    <a:pt x="1326" y="2000"/>
                    <a:pt x="1326" y="2000"/>
                    <a:pt x="1326" y="2000"/>
                  </a:cubicBezTo>
                  <a:cubicBezTo>
                    <a:pt x="1323" y="2007"/>
                    <a:pt x="1323" y="2007"/>
                    <a:pt x="1323" y="2007"/>
                  </a:cubicBezTo>
                  <a:cubicBezTo>
                    <a:pt x="1322" y="2008"/>
                    <a:pt x="1323" y="2008"/>
                    <a:pt x="1324" y="2009"/>
                  </a:cubicBezTo>
                  <a:cubicBezTo>
                    <a:pt x="1327" y="2011"/>
                    <a:pt x="1327" y="2011"/>
                    <a:pt x="1327" y="2011"/>
                  </a:cubicBezTo>
                  <a:cubicBezTo>
                    <a:pt x="1332" y="2015"/>
                    <a:pt x="1332" y="2015"/>
                    <a:pt x="1332" y="2015"/>
                  </a:cubicBezTo>
                  <a:cubicBezTo>
                    <a:pt x="1334" y="2017"/>
                    <a:pt x="1336" y="2018"/>
                    <a:pt x="1337" y="2020"/>
                  </a:cubicBezTo>
                  <a:cubicBezTo>
                    <a:pt x="1344" y="2027"/>
                    <a:pt x="1344" y="2042"/>
                    <a:pt x="1341" y="2057"/>
                  </a:cubicBezTo>
                  <a:cubicBezTo>
                    <a:pt x="1339" y="2065"/>
                    <a:pt x="1336" y="2072"/>
                    <a:pt x="1333" y="2080"/>
                  </a:cubicBezTo>
                  <a:cubicBezTo>
                    <a:pt x="1330" y="2087"/>
                    <a:pt x="1325" y="2095"/>
                    <a:pt x="1321" y="2102"/>
                  </a:cubicBezTo>
                  <a:cubicBezTo>
                    <a:pt x="1302" y="2136"/>
                    <a:pt x="1281" y="2168"/>
                    <a:pt x="1258" y="2199"/>
                  </a:cubicBezTo>
                  <a:cubicBezTo>
                    <a:pt x="1246" y="2214"/>
                    <a:pt x="1234" y="2229"/>
                    <a:pt x="1221" y="2244"/>
                  </a:cubicBezTo>
                  <a:cubicBezTo>
                    <a:pt x="1215" y="2251"/>
                    <a:pt x="1208" y="2258"/>
                    <a:pt x="1201" y="2265"/>
                  </a:cubicBezTo>
                  <a:cubicBezTo>
                    <a:pt x="1197" y="2270"/>
                    <a:pt x="1197" y="2270"/>
                    <a:pt x="1197" y="2270"/>
                  </a:cubicBezTo>
                  <a:cubicBezTo>
                    <a:pt x="1195" y="2272"/>
                    <a:pt x="1193" y="2274"/>
                    <a:pt x="1191" y="2276"/>
                  </a:cubicBezTo>
                  <a:cubicBezTo>
                    <a:pt x="1187" y="2280"/>
                    <a:pt x="1184" y="2285"/>
                    <a:pt x="1180" y="2290"/>
                  </a:cubicBezTo>
                  <a:cubicBezTo>
                    <a:pt x="1177" y="2296"/>
                    <a:pt x="1174" y="2302"/>
                    <a:pt x="1173" y="2310"/>
                  </a:cubicBezTo>
                  <a:cubicBezTo>
                    <a:pt x="1173" y="2314"/>
                    <a:pt x="1173" y="2318"/>
                    <a:pt x="1174" y="2322"/>
                  </a:cubicBezTo>
                  <a:cubicBezTo>
                    <a:pt x="1175" y="2326"/>
                    <a:pt x="1176" y="2330"/>
                    <a:pt x="1178" y="2334"/>
                  </a:cubicBezTo>
                  <a:cubicBezTo>
                    <a:pt x="1180" y="2337"/>
                    <a:pt x="1183" y="2340"/>
                    <a:pt x="1185" y="2343"/>
                  </a:cubicBezTo>
                  <a:cubicBezTo>
                    <a:pt x="1188" y="2346"/>
                    <a:pt x="1191" y="2348"/>
                    <a:pt x="1194" y="2349"/>
                  </a:cubicBezTo>
                  <a:cubicBezTo>
                    <a:pt x="1199" y="2353"/>
                    <a:pt x="1205" y="2355"/>
                    <a:pt x="1210" y="2357"/>
                  </a:cubicBezTo>
                  <a:cubicBezTo>
                    <a:pt x="1219" y="2361"/>
                    <a:pt x="1228" y="2363"/>
                    <a:pt x="1235" y="2367"/>
                  </a:cubicBezTo>
                  <a:cubicBezTo>
                    <a:pt x="1238" y="2368"/>
                    <a:pt x="1240" y="2370"/>
                    <a:pt x="1241" y="2371"/>
                  </a:cubicBezTo>
                  <a:cubicBezTo>
                    <a:pt x="1242" y="2373"/>
                    <a:pt x="1242" y="2374"/>
                    <a:pt x="1242" y="2375"/>
                  </a:cubicBezTo>
                  <a:cubicBezTo>
                    <a:pt x="1242" y="2378"/>
                    <a:pt x="1241" y="2383"/>
                    <a:pt x="1239" y="2389"/>
                  </a:cubicBezTo>
                  <a:cubicBezTo>
                    <a:pt x="1234" y="2412"/>
                    <a:pt x="1229" y="2431"/>
                    <a:pt x="1227" y="2441"/>
                  </a:cubicBezTo>
                  <a:cubicBezTo>
                    <a:pt x="1215" y="2487"/>
                    <a:pt x="1214" y="2515"/>
                    <a:pt x="1213" y="2556"/>
                  </a:cubicBezTo>
                  <a:cubicBezTo>
                    <a:pt x="1233" y="2520"/>
                    <a:pt x="1245" y="2495"/>
                    <a:pt x="1257" y="2449"/>
                  </a:cubicBezTo>
                  <a:cubicBezTo>
                    <a:pt x="1259" y="2438"/>
                    <a:pt x="1264" y="2419"/>
                    <a:pt x="1270" y="2397"/>
                  </a:cubicBezTo>
                  <a:cubicBezTo>
                    <a:pt x="1271" y="2394"/>
                    <a:pt x="1271" y="2391"/>
                    <a:pt x="1272" y="2388"/>
                  </a:cubicBezTo>
                  <a:cubicBezTo>
                    <a:pt x="1273" y="2386"/>
                    <a:pt x="1273" y="2384"/>
                    <a:pt x="1273" y="2382"/>
                  </a:cubicBezTo>
                  <a:cubicBezTo>
                    <a:pt x="1273" y="2381"/>
                    <a:pt x="1273" y="2380"/>
                    <a:pt x="1273" y="2379"/>
                  </a:cubicBezTo>
                  <a:cubicBezTo>
                    <a:pt x="1274" y="2377"/>
                    <a:pt x="1274" y="2377"/>
                    <a:pt x="1274" y="2377"/>
                  </a:cubicBezTo>
                  <a:cubicBezTo>
                    <a:pt x="1274" y="2376"/>
                    <a:pt x="1274" y="2376"/>
                    <a:pt x="1274" y="2376"/>
                  </a:cubicBezTo>
                  <a:cubicBezTo>
                    <a:pt x="1273" y="2374"/>
                    <a:pt x="1273" y="2374"/>
                    <a:pt x="1273" y="2374"/>
                  </a:cubicBezTo>
                  <a:cubicBezTo>
                    <a:pt x="1273" y="2371"/>
                    <a:pt x="1273" y="2366"/>
                    <a:pt x="1271" y="2363"/>
                  </a:cubicBezTo>
                  <a:cubicBezTo>
                    <a:pt x="1270" y="2359"/>
                    <a:pt x="1268" y="2355"/>
                    <a:pt x="1266" y="2352"/>
                  </a:cubicBezTo>
                  <a:cubicBezTo>
                    <a:pt x="1261" y="2346"/>
                    <a:pt x="1255" y="2342"/>
                    <a:pt x="1249" y="2339"/>
                  </a:cubicBezTo>
                  <a:cubicBezTo>
                    <a:pt x="1239" y="2333"/>
                    <a:pt x="1229" y="2331"/>
                    <a:pt x="1221" y="2328"/>
                  </a:cubicBezTo>
                  <a:cubicBezTo>
                    <a:pt x="1217" y="2326"/>
                    <a:pt x="1213" y="2324"/>
                    <a:pt x="1210" y="2323"/>
                  </a:cubicBezTo>
                  <a:cubicBezTo>
                    <a:pt x="1208" y="2321"/>
                    <a:pt x="1206" y="2319"/>
                    <a:pt x="1205" y="2318"/>
                  </a:cubicBezTo>
                  <a:cubicBezTo>
                    <a:pt x="1205" y="2318"/>
                    <a:pt x="1205" y="2317"/>
                    <a:pt x="1205" y="2316"/>
                  </a:cubicBezTo>
                  <a:cubicBezTo>
                    <a:pt x="1204" y="2315"/>
                    <a:pt x="1204" y="2315"/>
                    <a:pt x="1205" y="2314"/>
                  </a:cubicBezTo>
                  <a:cubicBezTo>
                    <a:pt x="1205" y="2312"/>
                    <a:pt x="1206" y="2309"/>
                    <a:pt x="1207" y="2306"/>
                  </a:cubicBezTo>
                  <a:cubicBezTo>
                    <a:pt x="1209" y="2303"/>
                    <a:pt x="1212" y="2300"/>
                    <a:pt x="1215" y="2297"/>
                  </a:cubicBezTo>
                  <a:cubicBezTo>
                    <a:pt x="1216" y="2295"/>
                    <a:pt x="1218" y="2294"/>
                    <a:pt x="1219" y="2292"/>
                  </a:cubicBezTo>
                  <a:cubicBezTo>
                    <a:pt x="1224" y="2287"/>
                    <a:pt x="1224" y="2287"/>
                    <a:pt x="1224" y="2287"/>
                  </a:cubicBezTo>
                  <a:cubicBezTo>
                    <a:pt x="1231" y="2279"/>
                    <a:pt x="1238" y="2272"/>
                    <a:pt x="1245" y="2264"/>
                  </a:cubicBezTo>
                  <a:cubicBezTo>
                    <a:pt x="1258" y="2249"/>
                    <a:pt x="1271" y="2234"/>
                    <a:pt x="1283" y="2218"/>
                  </a:cubicBezTo>
                  <a:cubicBezTo>
                    <a:pt x="1307" y="2186"/>
                    <a:pt x="1329" y="2152"/>
                    <a:pt x="1348" y="2118"/>
                  </a:cubicBezTo>
                  <a:cubicBezTo>
                    <a:pt x="1353" y="2110"/>
                    <a:pt x="1357" y="2102"/>
                    <a:pt x="1361" y="2093"/>
                  </a:cubicBezTo>
                  <a:cubicBezTo>
                    <a:pt x="1365" y="2084"/>
                    <a:pt x="1369" y="2074"/>
                    <a:pt x="1371" y="2064"/>
                  </a:cubicBezTo>
                  <a:cubicBezTo>
                    <a:pt x="1374" y="2055"/>
                    <a:pt x="1375" y="2044"/>
                    <a:pt x="1374" y="2033"/>
                  </a:cubicBezTo>
                  <a:cubicBezTo>
                    <a:pt x="1374" y="2030"/>
                    <a:pt x="1373" y="2027"/>
                    <a:pt x="1373" y="2024"/>
                  </a:cubicBezTo>
                  <a:cubicBezTo>
                    <a:pt x="1372" y="2021"/>
                    <a:pt x="1371" y="2019"/>
                    <a:pt x="1371" y="2016"/>
                  </a:cubicBezTo>
                  <a:cubicBezTo>
                    <a:pt x="1369" y="2013"/>
                    <a:pt x="1368" y="2010"/>
                    <a:pt x="1367" y="2007"/>
                  </a:cubicBezTo>
                  <a:cubicBezTo>
                    <a:pt x="1365" y="2005"/>
                    <a:pt x="1363" y="2002"/>
                    <a:pt x="1361" y="2000"/>
                  </a:cubicBezTo>
                  <a:cubicBezTo>
                    <a:pt x="1361" y="1999"/>
                    <a:pt x="1361" y="1999"/>
                    <a:pt x="1361" y="1999"/>
                  </a:cubicBezTo>
                  <a:cubicBezTo>
                    <a:pt x="1363" y="1994"/>
                    <a:pt x="1363" y="1994"/>
                    <a:pt x="1363" y="1994"/>
                  </a:cubicBezTo>
                  <a:cubicBezTo>
                    <a:pt x="1367" y="1986"/>
                    <a:pt x="1370" y="1978"/>
                    <a:pt x="1374" y="1969"/>
                  </a:cubicBezTo>
                  <a:cubicBezTo>
                    <a:pt x="1381" y="1953"/>
                    <a:pt x="1387" y="1936"/>
                    <a:pt x="1393" y="1919"/>
                  </a:cubicBezTo>
                  <a:cubicBezTo>
                    <a:pt x="1395" y="1910"/>
                    <a:pt x="1398" y="1902"/>
                    <a:pt x="1401" y="1893"/>
                  </a:cubicBezTo>
                  <a:cubicBezTo>
                    <a:pt x="1403" y="1884"/>
                    <a:pt x="1403" y="1884"/>
                    <a:pt x="1403" y="1884"/>
                  </a:cubicBezTo>
                  <a:cubicBezTo>
                    <a:pt x="1407" y="1871"/>
                    <a:pt x="1407" y="1871"/>
                    <a:pt x="1407" y="1871"/>
                  </a:cubicBezTo>
                  <a:cubicBezTo>
                    <a:pt x="1408" y="1868"/>
                    <a:pt x="1408" y="1868"/>
                    <a:pt x="1408" y="1868"/>
                  </a:cubicBezTo>
                  <a:cubicBezTo>
                    <a:pt x="1408" y="1866"/>
                    <a:pt x="1408" y="1866"/>
                    <a:pt x="1408" y="1866"/>
                  </a:cubicBezTo>
                  <a:cubicBezTo>
                    <a:pt x="1408" y="1866"/>
                    <a:pt x="1409" y="1865"/>
                    <a:pt x="1408" y="1865"/>
                  </a:cubicBezTo>
                  <a:cubicBezTo>
                    <a:pt x="1402" y="1862"/>
                    <a:pt x="1402" y="1862"/>
                    <a:pt x="1402" y="1862"/>
                  </a:cubicBezTo>
                  <a:cubicBezTo>
                    <a:pt x="1391" y="1856"/>
                    <a:pt x="1391" y="1856"/>
                    <a:pt x="1391" y="1856"/>
                  </a:cubicBezTo>
                  <a:cubicBezTo>
                    <a:pt x="1389" y="1855"/>
                    <a:pt x="1389" y="1855"/>
                    <a:pt x="1389" y="1855"/>
                  </a:cubicBezTo>
                  <a:cubicBezTo>
                    <a:pt x="1388" y="1855"/>
                    <a:pt x="1388" y="1855"/>
                    <a:pt x="1388" y="1854"/>
                  </a:cubicBezTo>
                  <a:cubicBezTo>
                    <a:pt x="1387" y="1854"/>
                    <a:pt x="1387" y="1854"/>
                    <a:pt x="1387" y="1854"/>
                  </a:cubicBezTo>
                  <a:cubicBezTo>
                    <a:pt x="1384" y="1852"/>
                    <a:pt x="1384" y="1852"/>
                    <a:pt x="1384" y="1852"/>
                  </a:cubicBezTo>
                  <a:cubicBezTo>
                    <a:pt x="1383" y="1851"/>
                    <a:pt x="1381" y="1850"/>
                    <a:pt x="1380" y="1849"/>
                  </a:cubicBezTo>
                  <a:cubicBezTo>
                    <a:pt x="1377" y="1847"/>
                    <a:pt x="1375" y="1844"/>
                    <a:pt x="1372" y="1842"/>
                  </a:cubicBezTo>
                  <a:cubicBezTo>
                    <a:pt x="1367" y="1837"/>
                    <a:pt x="1363" y="1830"/>
                    <a:pt x="1359" y="1824"/>
                  </a:cubicBezTo>
                  <a:cubicBezTo>
                    <a:pt x="1352" y="1811"/>
                    <a:pt x="1347" y="1796"/>
                    <a:pt x="1343" y="1780"/>
                  </a:cubicBezTo>
                  <a:cubicBezTo>
                    <a:pt x="1339" y="1765"/>
                    <a:pt x="1337" y="1748"/>
                    <a:pt x="1334" y="1732"/>
                  </a:cubicBezTo>
                  <a:cubicBezTo>
                    <a:pt x="1329" y="1700"/>
                    <a:pt x="1325" y="1666"/>
                    <a:pt x="1313" y="1634"/>
                  </a:cubicBezTo>
                  <a:cubicBezTo>
                    <a:pt x="1308" y="1618"/>
                    <a:pt x="1300" y="1602"/>
                    <a:pt x="1288" y="1588"/>
                  </a:cubicBezTo>
                  <a:cubicBezTo>
                    <a:pt x="1277" y="1574"/>
                    <a:pt x="1262" y="1563"/>
                    <a:pt x="1245" y="1556"/>
                  </a:cubicBezTo>
                  <a:cubicBezTo>
                    <a:pt x="1228" y="1550"/>
                    <a:pt x="1212" y="1548"/>
                    <a:pt x="1196" y="1548"/>
                  </a:cubicBezTo>
                  <a:cubicBezTo>
                    <a:pt x="1180" y="1548"/>
                    <a:pt x="1166" y="1548"/>
                    <a:pt x="1152" y="1548"/>
                  </a:cubicBezTo>
                  <a:cubicBezTo>
                    <a:pt x="1146" y="1548"/>
                    <a:pt x="1139" y="1548"/>
                    <a:pt x="1133" y="1547"/>
                  </a:cubicBezTo>
                  <a:cubicBezTo>
                    <a:pt x="1130" y="1547"/>
                    <a:pt x="1127" y="1546"/>
                    <a:pt x="1124" y="1546"/>
                  </a:cubicBezTo>
                  <a:cubicBezTo>
                    <a:pt x="1121" y="1545"/>
                    <a:pt x="1118" y="1545"/>
                    <a:pt x="1115" y="1544"/>
                  </a:cubicBezTo>
                  <a:cubicBezTo>
                    <a:pt x="1103" y="1541"/>
                    <a:pt x="1091" y="1537"/>
                    <a:pt x="1081" y="1531"/>
                  </a:cubicBezTo>
                  <a:cubicBezTo>
                    <a:pt x="1077" y="1529"/>
                    <a:pt x="1077" y="1529"/>
                    <a:pt x="1077" y="1529"/>
                  </a:cubicBezTo>
                  <a:cubicBezTo>
                    <a:pt x="1073" y="1526"/>
                    <a:pt x="1073" y="1526"/>
                    <a:pt x="1073" y="1526"/>
                  </a:cubicBezTo>
                  <a:cubicBezTo>
                    <a:pt x="1071" y="1525"/>
                    <a:pt x="1068" y="1523"/>
                    <a:pt x="1066" y="1521"/>
                  </a:cubicBezTo>
                  <a:cubicBezTo>
                    <a:pt x="1061" y="1518"/>
                    <a:pt x="1056" y="1515"/>
                    <a:pt x="1052" y="1511"/>
                  </a:cubicBezTo>
                  <a:cubicBezTo>
                    <a:pt x="1044" y="1503"/>
                    <a:pt x="1036" y="1495"/>
                    <a:pt x="1030" y="1486"/>
                  </a:cubicBezTo>
                  <a:cubicBezTo>
                    <a:pt x="1017" y="1469"/>
                    <a:pt x="1008" y="1450"/>
                    <a:pt x="1004" y="1431"/>
                  </a:cubicBezTo>
                  <a:cubicBezTo>
                    <a:pt x="1000" y="1413"/>
                    <a:pt x="1000" y="1394"/>
                    <a:pt x="1001" y="1376"/>
                  </a:cubicBezTo>
                  <a:cubicBezTo>
                    <a:pt x="1002" y="1358"/>
                    <a:pt x="1004" y="1341"/>
                    <a:pt x="1005" y="1326"/>
                  </a:cubicBezTo>
                  <a:cubicBezTo>
                    <a:pt x="1005" y="1318"/>
                    <a:pt x="1005" y="1310"/>
                    <a:pt x="1005" y="1303"/>
                  </a:cubicBezTo>
                  <a:cubicBezTo>
                    <a:pt x="1005" y="1299"/>
                    <a:pt x="1005" y="1296"/>
                    <a:pt x="1005" y="1292"/>
                  </a:cubicBezTo>
                  <a:cubicBezTo>
                    <a:pt x="1004" y="1289"/>
                    <a:pt x="1004" y="1285"/>
                    <a:pt x="1003" y="1282"/>
                  </a:cubicBezTo>
                  <a:cubicBezTo>
                    <a:pt x="1002" y="1269"/>
                    <a:pt x="999" y="1259"/>
                    <a:pt x="996" y="1250"/>
                  </a:cubicBezTo>
                  <a:cubicBezTo>
                    <a:pt x="994" y="1246"/>
                    <a:pt x="992" y="1242"/>
                    <a:pt x="991" y="1239"/>
                  </a:cubicBezTo>
                  <a:cubicBezTo>
                    <a:pt x="989" y="1236"/>
                    <a:pt x="988" y="1233"/>
                    <a:pt x="987" y="1231"/>
                  </a:cubicBezTo>
                  <a:cubicBezTo>
                    <a:pt x="986" y="1229"/>
                    <a:pt x="985" y="1227"/>
                    <a:pt x="984" y="1226"/>
                  </a:cubicBezTo>
                  <a:cubicBezTo>
                    <a:pt x="983" y="1225"/>
                    <a:pt x="983" y="1225"/>
                    <a:pt x="983" y="1225"/>
                  </a:cubicBezTo>
                  <a:cubicBezTo>
                    <a:pt x="983" y="1225"/>
                    <a:pt x="982" y="1223"/>
                    <a:pt x="980" y="1220"/>
                  </a:cubicBezTo>
                  <a:cubicBezTo>
                    <a:pt x="979" y="1219"/>
                    <a:pt x="978" y="1217"/>
                    <a:pt x="976" y="1215"/>
                  </a:cubicBezTo>
                  <a:cubicBezTo>
                    <a:pt x="974" y="1213"/>
                    <a:pt x="972" y="1210"/>
                    <a:pt x="970" y="1208"/>
                  </a:cubicBezTo>
                  <a:cubicBezTo>
                    <a:pt x="965" y="1203"/>
                    <a:pt x="958" y="1197"/>
                    <a:pt x="949" y="1192"/>
                  </a:cubicBezTo>
                  <a:cubicBezTo>
                    <a:pt x="946" y="1191"/>
                    <a:pt x="944" y="1190"/>
                    <a:pt x="941" y="1189"/>
                  </a:cubicBezTo>
                  <a:cubicBezTo>
                    <a:pt x="938" y="1188"/>
                    <a:pt x="936" y="1187"/>
                    <a:pt x="933" y="1186"/>
                  </a:cubicBezTo>
                  <a:cubicBezTo>
                    <a:pt x="928" y="1184"/>
                    <a:pt x="923" y="1183"/>
                    <a:pt x="917" y="1181"/>
                  </a:cubicBezTo>
                  <a:cubicBezTo>
                    <a:pt x="912" y="1180"/>
                    <a:pt x="906" y="1179"/>
                    <a:pt x="901" y="1177"/>
                  </a:cubicBezTo>
                  <a:cubicBezTo>
                    <a:pt x="896" y="1176"/>
                    <a:pt x="891" y="1174"/>
                    <a:pt x="887" y="1171"/>
                  </a:cubicBezTo>
                  <a:cubicBezTo>
                    <a:pt x="885" y="1171"/>
                    <a:pt x="885" y="1171"/>
                    <a:pt x="885" y="1171"/>
                  </a:cubicBezTo>
                  <a:cubicBezTo>
                    <a:pt x="885" y="1170"/>
                    <a:pt x="885" y="1170"/>
                    <a:pt x="884" y="1170"/>
                  </a:cubicBezTo>
                  <a:cubicBezTo>
                    <a:pt x="883" y="1169"/>
                    <a:pt x="883" y="1169"/>
                    <a:pt x="883" y="1169"/>
                  </a:cubicBezTo>
                  <a:cubicBezTo>
                    <a:pt x="883" y="1168"/>
                    <a:pt x="883" y="1168"/>
                    <a:pt x="882" y="1168"/>
                  </a:cubicBezTo>
                  <a:cubicBezTo>
                    <a:pt x="881" y="1167"/>
                    <a:pt x="881" y="1166"/>
                    <a:pt x="880" y="1165"/>
                  </a:cubicBezTo>
                  <a:cubicBezTo>
                    <a:pt x="880" y="1164"/>
                    <a:pt x="880" y="1163"/>
                    <a:pt x="880" y="1162"/>
                  </a:cubicBezTo>
                  <a:cubicBezTo>
                    <a:pt x="880" y="1162"/>
                    <a:pt x="880" y="1161"/>
                    <a:pt x="880" y="1160"/>
                  </a:cubicBezTo>
                  <a:cubicBezTo>
                    <a:pt x="880" y="1159"/>
                    <a:pt x="881" y="1158"/>
                    <a:pt x="881" y="1156"/>
                  </a:cubicBezTo>
                  <a:cubicBezTo>
                    <a:pt x="883" y="1153"/>
                    <a:pt x="888" y="1149"/>
                    <a:pt x="895" y="1146"/>
                  </a:cubicBezTo>
                  <a:cubicBezTo>
                    <a:pt x="901" y="1142"/>
                    <a:pt x="909" y="1139"/>
                    <a:pt x="917" y="1134"/>
                  </a:cubicBezTo>
                  <a:cubicBezTo>
                    <a:pt x="925" y="1130"/>
                    <a:pt x="935" y="1124"/>
                    <a:pt x="943" y="1115"/>
                  </a:cubicBezTo>
                  <a:cubicBezTo>
                    <a:pt x="947" y="1111"/>
                    <a:pt x="951" y="1105"/>
                    <a:pt x="953" y="1099"/>
                  </a:cubicBezTo>
                  <a:cubicBezTo>
                    <a:pt x="956" y="1094"/>
                    <a:pt x="957" y="1088"/>
                    <a:pt x="958" y="1082"/>
                  </a:cubicBezTo>
                  <a:cubicBezTo>
                    <a:pt x="960" y="1070"/>
                    <a:pt x="960" y="1060"/>
                    <a:pt x="960" y="1049"/>
                  </a:cubicBezTo>
                  <a:cubicBezTo>
                    <a:pt x="960" y="1039"/>
                    <a:pt x="960" y="1029"/>
                    <a:pt x="960" y="1019"/>
                  </a:cubicBezTo>
                  <a:cubicBezTo>
                    <a:pt x="959" y="998"/>
                    <a:pt x="959" y="976"/>
                    <a:pt x="959" y="953"/>
                  </a:cubicBezTo>
                  <a:cubicBezTo>
                    <a:pt x="959" y="942"/>
                    <a:pt x="958" y="931"/>
                    <a:pt x="958" y="919"/>
                  </a:cubicBezTo>
                  <a:cubicBezTo>
                    <a:pt x="958" y="908"/>
                    <a:pt x="958" y="895"/>
                    <a:pt x="957" y="883"/>
                  </a:cubicBezTo>
                  <a:cubicBezTo>
                    <a:pt x="957" y="881"/>
                    <a:pt x="956" y="878"/>
                    <a:pt x="956" y="875"/>
                  </a:cubicBezTo>
                  <a:cubicBezTo>
                    <a:pt x="958" y="878"/>
                    <a:pt x="960" y="881"/>
                    <a:pt x="962" y="884"/>
                  </a:cubicBezTo>
                  <a:cubicBezTo>
                    <a:pt x="964" y="887"/>
                    <a:pt x="967" y="891"/>
                    <a:pt x="971" y="896"/>
                  </a:cubicBezTo>
                  <a:cubicBezTo>
                    <a:pt x="972" y="898"/>
                    <a:pt x="974" y="901"/>
                    <a:pt x="976" y="904"/>
                  </a:cubicBezTo>
                  <a:cubicBezTo>
                    <a:pt x="979" y="907"/>
                    <a:pt x="981" y="911"/>
                    <a:pt x="983" y="914"/>
                  </a:cubicBezTo>
                  <a:cubicBezTo>
                    <a:pt x="986" y="918"/>
                    <a:pt x="988" y="922"/>
                    <a:pt x="991" y="926"/>
                  </a:cubicBezTo>
                  <a:cubicBezTo>
                    <a:pt x="1012" y="959"/>
                    <a:pt x="1034" y="999"/>
                    <a:pt x="1051" y="1039"/>
                  </a:cubicBezTo>
                  <a:cubicBezTo>
                    <a:pt x="1053" y="1044"/>
                    <a:pt x="1055" y="1049"/>
                    <a:pt x="1057" y="1054"/>
                  </a:cubicBezTo>
                  <a:cubicBezTo>
                    <a:pt x="1059" y="1059"/>
                    <a:pt x="1061" y="1064"/>
                    <a:pt x="1063" y="1069"/>
                  </a:cubicBezTo>
                  <a:cubicBezTo>
                    <a:pt x="1066" y="1074"/>
                    <a:pt x="1068" y="1079"/>
                    <a:pt x="1072" y="1084"/>
                  </a:cubicBezTo>
                  <a:cubicBezTo>
                    <a:pt x="1074" y="1087"/>
                    <a:pt x="1076" y="1089"/>
                    <a:pt x="1079" y="1091"/>
                  </a:cubicBezTo>
                  <a:cubicBezTo>
                    <a:pt x="1080" y="1092"/>
                    <a:pt x="1081" y="1093"/>
                    <a:pt x="1082" y="1094"/>
                  </a:cubicBezTo>
                  <a:cubicBezTo>
                    <a:pt x="1086" y="1096"/>
                    <a:pt x="1086" y="1096"/>
                    <a:pt x="1086" y="1096"/>
                  </a:cubicBezTo>
                  <a:cubicBezTo>
                    <a:pt x="1096" y="1102"/>
                    <a:pt x="1108" y="1103"/>
                    <a:pt x="1117" y="1103"/>
                  </a:cubicBezTo>
                  <a:cubicBezTo>
                    <a:pt x="1127" y="1103"/>
                    <a:pt x="1136" y="1102"/>
                    <a:pt x="1143" y="1101"/>
                  </a:cubicBezTo>
                  <a:cubicBezTo>
                    <a:pt x="1159" y="1098"/>
                    <a:pt x="1171" y="1097"/>
                    <a:pt x="1179" y="1098"/>
                  </a:cubicBezTo>
                  <a:cubicBezTo>
                    <a:pt x="1183" y="1099"/>
                    <a:pt x="1186" y="1099"/>
                    <a:pt x="1188" y="1100"/>
                  </a:cubicBezTo>
                  <a:cubicBezTo>
                    <a:pt x="1189" y="1100"/>
                    <a:pt x="1189" y="1100"/>
                    <a:pt x="1190" y="1100"/>
                  </a:cubicBezTo>
                  <a:cubicBezTo>
                    <a:pt x="1190" y="1100"/>
                    <a:pt x="1191" y="1100"/>
                    <a:pt x="1191" y="1100"/>
                  </a:cubicBezTo>
                  <a:cubicBezTo>
                    <a:pt x="1191" y="1100"/>
                    <a:pt x="1192" y="1101"/>
                    <a:pt x="1194" y="1101"/>
                  </a:cubicBezTo>
                  <a:cubicBezTo>
                    <a:pt x="1196" y="1102"/>
                    <a:pt x="1199" y="1103"/>
                    <a:pt x="1202" y="1105"/>
                  </a:cubicBezTo>
                  <a:cubicBezTo>
                    <a:pt x="1209" y="1108"/>
                    <a:pt x="1219" y="1115"/>
                    <a:pt x="1229" y="1126"/>
                  </a:cubicBezTo>
                  <a:cubicBezTo>
                    <a:pt x="1238" y="1137"/>
                    <a:pt x="1247" y="1152"/>
                    <a:pt x="1253" y="1170"/>
                  </a:cubicBezTo>
                  <a:cubicBezTo>
                    <a:pt x="1259" y="1188"/>
                    <a:pt x="1263" y="1209"/>
                    <a:pt x="1267" y="1231"/>
                  </a:cubicBezTo>
                  <a:cubicBezTo>
                    <a:pt x="1269" y="1242"/>
                    <a:pt x="1271" y="1253"/>
                    <a:pt x="1275" y="1264"/>
                  </a:cubicBezTo>
                  <a:cubicBezTo>
                    <a:pt x="1279" y="1275"/>
                    <a:pt x="1284" y="1286"/>
                    <a:pt x="1291" y="1296"/>
                  </a:cubicBezTo>
                  <a:cubicBezTo>
                    <a:pt x="1297" y="1305"/>
                    <a:pt x="1304" y="1314"/>
                    <a:pt x="1312" y="1322"/>
                  </a:cubicBezTo>
                  <a:cubicBezTo>
                    <a:pt x="1315" y="1326"/>
                    <a:pt x="1319" y="1329"/>
                    <a:pt x="1322" y="1333"/>
                  </a:cubicBezTo>
                  <a:cubicBezTo>
                    <a:pt x="1326" y="1336"/>
                    <a:pt x="1329" y="1340"/>
                    <a:pt x="1333" y="1343"/>
                  </a:cubicBezTo>
                  <a:cubicBezTo>
                    <a:pt x="1344" y="1355"/>
                    <a:pt x="1352" y="1364"/>
                    <a:pt x="1356" y="1369"/>
                  </a:cubicBezTo>
                  <a:cubicBezTo>
                    <a:pt x="1360" y="1373"/>
                    <a:pt x="1363" y="1377"/>
                    <a:pt x="1366" y="1381"/>
                  </a:cubicBezTo>
                  <a:cubicBezTo>
                    <a:pt x="1368" y="1385"/>
                    <a:pt x="1371" y="1388"/>
                    <a:pt x="1373" y="1392"/>
                  </a:cubicBezTo>
                  <a:cubicBezTo>
                    <a:pt x="1374" y="1394"/>
                    <a:pt x="1376" y="1395"/>
                    <a:pt x="1377" y="1397"/>
                  </a:cubicBezTo>
                  <a:cubicBezTo>
                    <a:pt x="1378" y="1399"/>
                    <a:pt x="1379" y="1401"/>
                    <a:pt x="1380" y="1403"/>
                  </a:cubicBezTo>
                  <a:cubicBezTo>
                    <a:pt x="1381" y="1404"/>
                    <a:pt x="1381" y="1405"/>
                    <a:pt x="1382" y="1405"/>
                  </a:cubicBezTo>
                  <a:cubicBezTo>
                    <a:pt x="1382" y="1407"/>
                    <a:pt x="1383" y="1408"/>
                    <a:pt x="1383" y="1409"/>
                  </a:cubicBezTo>
                  <a:cubicBezTo>
                    <a:pt x="1384" y="1411"/>
                    <a:pt x="1385" y="1413"/>
                    <a:pt x="1387" y="1415"/>
                  </a:cubicBezTo>
                  <a:cubicBezTo>
                    <a:pt x="1387" y="1413"/>
                    <a:pt x="1387" y="1410"/>
                    <a:pt x="1387" y="1408"/>
                  </a:cubicBezTo>
                  <a:cubicBezTo>
                    <a:pt x="1387" y="1407"/>
                    <a:pt x="1387" y="1405"/>
                    <a:pt x="1387" y="1404"/>
                  </a:cubicBezTo>
                  <a:cubicBezTo>
                    <a:pt x="1387" y="1403"/>
                    <a:pt x="1387" y="1402"/>
                    <a:pt x="1386" y="1401"/>
                  </a:cubicBezTo>
                  <a:cubicBezTo>
                    <a:pt x="1386" y="1398"/>
                    <a:pt x="1386" y="1396"/>
                    <a:pt x="1385" y="1394"/>
                  </a:cubicBezTo>
                  <a:cubicBezTo>
                    <a:pt x="1385" y="1391"/>
                    <a:pt x="1384" y="1389"/>
                    <a:pt x="1384" y="1387"/>
                  </a:cubicBezTo>
                  <a:cubicBezTo>
                    <a:pt x="1382" y="1382"/>
                    <a:pt x="1380" y="1378"/>
                    <a:pt x="1378" y="1373"/>
                  </a:cubicBezTo>
                  <a:cubicBezTo>
                    <a:pt x="1375" y="1369"/>
                    <a:pt x="1372" y="1364"/>
                    <a:pt x="1368" y="1359"/>
                  </a:cubicBezTo>
                  <a:cubicBezTo>
                    <a:pt x="1364" y="1354"/>
                    <a:pt x="1355" y="1344"/>
                    <a:pt x="1344" y="1332"/>
                  </a:cubicBezTo>
                  <a:cubicBezTo>
                    <a:pt x="1341" y="1329"/>
                    <a:pt x="1337" y="1326"/>
                    <a:pt x="1334" y="1322"/>
                  </a:cubicBezTo>
                  <a:cubicBezTo>
                    <a:pt x="1330" y="1318"/>
                    <a:pt x="1327" y="1315"/>
                    <a:pt x="1323" y="1311"/>
                  </a:cubicBezTo>
                  <a:cubicBezTo>
                    <a:pt x="1316" y="1303"/>
                    <a:pt x="1310" y="1295"/>
                    <a:pt x="1304" y="1287"/>
                  </a:cubicBezTo>
                  <a:cubicBezTo>
                    <a:pt x="1302" y="1285"/>
                    <a:pt x="1301" y="1282"/>
                    <a:pt x="1300" y="1280"/>
                  </a:cubicBezTo>
                  <a:cubicBezTo>
                    <a:pt x="1296" y="1273"/>
                    <a:pt x="1296" y="1273"/>
                    <a:pt x="1296" y="1273"/>
                  </a:cubicBezTo>
                  <a:cubicBezTo>
                    <a:pt x="1294" y="1269"/>
                    <a:pt x="1292" y="1264"/>
                    <a:pt x="1290" y="1259"/>
                  </a:cubicBezTo>
                  <a:cubicBezTo>
                    <a:pt x="1287" y="1249"/>
                    <a:pt x="1284" y="1239"/>
                    <a:pt x="1282" y="1228"/>
                  </a:cubicBezTo>
                  <a:cubicBezTo>
                    <a:pt x="1278" y="1206"/>
                    <a:pt x="1274" y="1185"/>
                    <a:pt x="1267" y="1165"/>
                  </a:cubicBezTo>
                  <a:cubicBezTo>
                    <a:pt x="1265" y="1158"/>
                    <a:pt x="1262" y="1151"/>
                    <a:pt x="1259" y="1144"/>
                  </a:cubicBezTo>
                  <a:cubicBezTo>
                    <a:pt x="1261" y="1145"/>
                    <a:pt x="1264" y="1145"/>
                    <a:pt x="1266" y="1146"/>
                  </a:cubicBezTo>
                  <a:cubicBezTo>
                    <a:pt x="1269" y="1146"/>
                    <a:pt x="1272" y="1146"/>
                    <a:pt x="1275" y="1146"/>
                  </a:cubicBezTo>
                  <a:cubicBezTo>
                    <a:pt x="1277" y="1146"/>
                    <a:pt x="1278" y="1146"/>
                    <a:pt x="1280" y="1146"/>
                  </a:cubicBezTo>
                  <a:cubicBezTo>
                    <a:pt x="1282" y="1145"/>
                    <a:pt x="1283" y="1145"/>
                    <a:pt x="1285" y="1145"/>
                  </a:cubicBezTo>
                  <a:cubicBezTo>
                    <a:pt x="1288" y="1144"/>
                    <a:pt x="1293" y="1142"/>
                    <a:pt x="1299" y="1140"/>
                  </a:cubicBezTo>
                  <a:cubicBezTo>
                    <a:pt x="1302" y="1139"/>
                    <a:pt x="1305" y="1138"/>
                    <a:pt x="1308" y="1136"/>
                  </a:cubicBezTo>
                  <a:cubicBezTo>
                    <a:pt x="1310" y="1136"/>
                    <a:pt x="1311" y="1135"/>
                    <a:pt x="1313" y="1135"/>
                  </a:cubicBezTo>
                  <a:cubicBezTo>
                    <a:pt x="1314" y="1134"/>
                    <a:pt x="1316" y="1134"/>
                    <a:pt x="1317" y="1133"/>
                  </a:cubicBezTo>
                  <a:cubicBezTo>
                    <a:pt x="1320" y="1132"/>
                    <a:pt x="1323" y="1131"/>
                    <a:pt x="1326" y="1130"/>
                  </a:cubicBezTo>
                  <a:cubicBezTo>
                    <a:pt x="1339" y="1127"/>
                    <a:pt x="1353" y="1129"/>
                    <a:pt x="1366" y="1136"/>
                  </a:cubicBezTo>
                  <a:cubicBezTo>
                    <a:pt x="1379" y="1143"/>
                    <a:pt x="1390" y="1154"/>
                    <a:pt x="1399" y="1166"/>
                  </a:cubicBezTo>
                  <a:cubicBezTo>
                    <a:pt x="1407" y="1178"/>
                    <a:pt x="1413" y="1193"/>
                    <a:pt x="1418" y="1206"/>
                  </a:cubicBezTo>
                  <a:cubicBezTo>
                    <a:pt x="1423" y="1220"/>
                    <a:pt x="1426" y="1233"/>
                    <a:pt x="1430" y="1244"/>
                  </a:cubicBezTo>
                  <a:cubicBezTo>
                    <a:pt x="1433" y="1255"/>
                    <a:pt x="1437" y="1264"/>
                    <a:pt x="1439" y="1270"/>
                  </a:cubicBezTo>
                  <a:cubicBezTo>
                    <a:pt x="1442" y="1276"/>
                    <a:pt x="1443" y="1280"/>
                    <a:pt x="1443" y="1280"/>
                  </a:cubicBezTo>
                  <a:cubicBezTo>
                    <a:pt x="1443" y="1280"/>
                    <a:pt x="1444" y="1282"/>
                    <a:pt x="1446" y="1285"/>
                  </a:cubicBezTo>
                  <a:cubicBezTo>
                    <a:pt x="1448" y="1289"/>
                    <a:pt x="1450" y="1294"/>
                    <a:pt x="1453" y="1301"/>
                  </a:cubicBezTo>
                  <a:cubicBezTo>
                    <a:pt x="1461" y="1314"/>
                    <a:pt x="1471" y="1332"/>
                    <a:pt x="1485" y="1350"/>
                  </a:cubicBezTo>
                  <a:cubicBezTo>
                    <a:pt x="1500" y="1368"/>
                    <a:pt x="1517" y="1386"/>
                    <a:pt x="1537" y="1402"/>
                  </a:cubicBezTo>
                  <a:cubicBezTo>
                    <a:pt x="1542" y="1405"/>
                    <a:pt x="1546" y="1409"/>
                    <a:pt x="1551" y="1413"/>
                  </a:cubicBezTo>
                  <a:cubicBezTo>
                    <a:pt x="1556" y="1416"/>
                    <a:pt x="1561" y="1420"/>
                    <a:pt x="1566" y="1423"/>
                  </a:cubicBezTo>
                  <a:cubicBezTo>
                    <a:pt x="1576" y="1429"/>
                    <a:pt x="1585" y="1435"/>
                    <a:pt x="1594" y="1439"/>
                  </a:cubicBezTo>
                  <a:cubicBezTo>
                    <a:pt x="1598" y="1441"/>
                    <a:pt x="1602" y="1443"/>
                    <a:pt x="1605" y="1445"/>
                  </a:cubicBezTo>
                  <a:cubicBezTo>
                    <a:pt x="1609" y="1446"/>
                    <a:pt x="1612" y="1448"/>
                    <a:pt x="1615" y="1449"/>
                  </a:cubicBezTo>
                  <a:cubicBezTo>
                    <a:pt x="1620" y="1451"/>
                    <a:pt x="1624" y="1453"/>
                    <a:pt x="1627" y="1454"/>
                  </a:cubicBezTo>
                  <a:cubicBezTo>
                    <a:pt x="1633" y="1456"/>
                    <a:pt x="1638" y="1458"/>
                    <a:pt x="1643" y="1459"/>
                  </a:cubicBezTo>
                  <a:cubicBezTo>
                    <a:pt x="1648" y="1460"/>
                    <a:pt x="1653" y="1461"/>
                    <a:pt x="1657" y="1461"/>
                  </a:cubicBezTo>
                  <a:cubicBezTo>
                    <a:pt x="1660" y="1462"/>
                    <a:pt x="1662" y="1462"/>
                    <a:pt x="1664" y="1462"/>
                  </a:cubicBezTo>
                  <a:cubicBezTo>
                    <a:pt x="1666" y="1462"/>
                    <a:pt x="1669" y="1462"/>
                    <a:pt x="1671" y="1462"/>
                  </a:cubicBezTo>
                  <a:cubicBezTo>
                    <a:pt x="1676" y="1462"/>
                    <a:pt x="1680" y="1462"/>
                    <a:pt x="1686" y="1462"/>
                  </a:cubicBezTo>
                  <a:cubicBezTo>
                    <a:pt x="1681" y="1460"/>
                    <a:pt x="1677" y="1458"/>
                    <a:pt x="1672" y="1456"/>
                  </a:cubicBezTo>
                  <a:close/>
                  <a:moveTo>
                    <a:pt x="456" y="388"/>
                  </a:moveTo>
                  <a:cubicBezTo>
                    <a:pt x="456" y="388"/>
                    <a:pt x="456" y="388"/>
                    <a:pt x="456" y="388"/>
                  </a:cubicBezTo>
                  <a:cubicBezTo>
                    <a:pt x="456" y="388"/>
                    <a:pt x="456" y="388"/>
                    <a:pt x="456" y="388"/>
                  </a:cubicBezTo>
                  <a:close/>
                  <a:moveTo>
                    <a:pt x="1361" y="1999"/>
                  </a:moveTo>
                  <a:cubicBezTo>
                    <a:pt x="1361" y="1999"/>
                    <a:pt x="1361" y="1999"/>
                    <a:pt x="1361" y="1999"/>
                  </a:cubicBezTo>
                  <a:cubicBezTo>
                    <a:pt x="1361" y="1999"/>
                    <a:pt x="1361" y="1999"/>
                    <a:pt x="1361" y="1999"/>
                  </a:cubicBezTo>
                  <a:close/>
                  <a:moveTo>
                    <a:pt x="1372" y="1881"/>
                  </a:moveTo>
                  <a:cubicBezTo>
                    <a:pt x="1372" y="1882"/>
                    <a:pt x="1372" y="1882"/>
                    <a:pt x="1372" y="1882"/>
                  </a:cubicBezTo>
                  <a:lnTo>
                    <a:pt x="1372" y="1881"/>
                  </a:ln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 name="Google Shape;348;p23"/>
            <p:cNvGrpSpPr/>
            <p:nvPr/>
          </p:nvGrpSpPr>
          <p:grpSpPr>
            <a:xfrm>
              <a:off x="8068465" y="-559175"/>
              <a:ext cx="1978961" cy="4172402"/>
              <a:chOff x="7522715" y="-1035425"/>
              <a:chExt cx="1978961" cy="4172402"/>
            </a:xfrm>
          </p:grpSpPr>
          <p:sp>
            <p:nvSpPr>
              <p:cNvPr id="349" name="Google Shape;349;p23"/>
              <p:cNvSpPr/>
              <p:nvPr/>
            </p:nvSpPr>
            <p:spPr>
              <a:xfrm>
                <a:off x="8686193" y="1167619"/>
                <a:ext cx="587493" cy="1969358"/>
              </a:xfrm>
              <a:custGeom>
                <a:avLst/>
                <a:gdLst/>
                <a:ahLst/>
                <a:cxnLst/>
                <a:rect l="l" t="t" r="r" b="b"/>
                <a:pathLst>
                  <a:path w="384" h="1287" extrusionOk="0">
                    <a:moveTo>
                      <a:pt x="303" y="1242"/>
                    </a:moveTo>
                    <a:cubicBezTo>
                      <a:pt x="293" y="1238"/>
                      <a:pt x="283" y="1233"/>
                      <a:pt x="272" y="1228"/>
                    </a:cubicBezTo>
                    <a:cubicBezTo>
                      <a:pt x="267" y="1226"/>
                      <a:pt x="262" y="1223"/>
                      <a:pt x="257" y="1220"/>
                    </a:cubicBezTo>
                    <a:cubicBezTo>
                      <a:pt x="253" y="1217"/>
                      <a:pt x="250" y="1213"/>
                      <a:pt x="248" y="1209"/>
                    </a:cubicBezTo>
                    <a:cubicBezTo>
                      <a:pt x="244" y="1199"/>
                      <a:pt x="244" y="1187"/>
                      <a:pt x="247" y="1176"/>
                    </a:cubicBezTo>
                    <a:cubicBezTo>
                      <a:pt x="249" y="1164"/>
                      <a:pt x="254" y="1153"/>
                      <a:pt x="258" y="1142"/>
                    </a:cubicBezTo>
                    <a:cubicBezTo>
                      <a:pt x="263" y="1131"/>
                      <a:pt x="268" y="1121"/>
                      <a:pt x="273" y="1112"/>
                    </a:cubicBezTo>
                    <a:cubicBezTo>
                      <a:pt x="278" y="1103"/>
                      <a:pt x="282" y="1095"/>
                      <a:pt x="285" y="1088"/>
                    </a:cubicBezTo>
                    <a:cubicBezTo>
                      <a:pt x="288" y="1080"/>
                      <a:pt x="290" y="1074"/>
                      <a:pt x="291" y="1070"/>
                    </a:cubicBezTo>
                    <a:cubicBezTo>
                      <a:pt x="292" y="1068"/>
                      <a:pt x="293" y="1066"/>
                      <a:pt x="293" y="1065"/>
                    </a:cubicBezTo>
                    <a:cubicBezTo>
                      <a:pt x="293" y="1064"/>
                      <a:pt x="294" y="1064"/>
                      <a:pt x="294" y="1064"/>
                    </a:cubicBezTo>
                    <a:cubicBezTo>
                      <a:pt x="294" y="1064"/>
                      <a:pt x="294" y="1063"/>
                      <a:pt x="294" y="1061"/>
                    </a:cubicBezTo>
                    <a:cubicBezTo>
                      <a:pt x="295" y="1059"/>
                      <a:pt x="296" y="1056"/>
                      <a:pt x="296" y="1052"/>
                    </a:cubicBezTo>
                    <a:cubicBezTo>
                      <a:pt x="297" y="1051"/>
                      <a:pt x="297" y="1049"/>
                      <a:pt x="297" y="1046"/>
                    </a:cubicBezTo>
                    <a:cubicBezTo>
                      <a:pt x="298" y="1044"/>
                      <a:pt x="298" y="1042"/>
                      <a:pt x="298" y="1039"/>
                    </a:cubicBezTo>
                    <a:cubicBezTo>
                      <a:pt x="298" y="1038"/>
                      <a:pt x="298" y="1036"/>
                      <a:pt x="298" y="1035"/>
                    </a:cubicBezTo>
                    <a:cubicBezTo>
                      <a:pt x="298" y="1034"/>
                      <a:pt x="298" y="1032"/>
                      <a:pt x="298" y="1031"/>
                    </a:cubicBezTo>
                    <a:cubicBezTo>
                      <a:pt x="298" y="1028"/>
                      <a:pt x="298" y="1024"/>
                      <a:pt x="298" y="1021"/>
                    </a:cubicBezTo>
                    <a:cubicBezTo>
                      <a:pt x="297" y="1008"/>
                      <a:pt x="292" y="993"/>
                      <a:pt x="283" y="979"/>
                    </a:cubicBezTo>
                    <a:cubicBezTo>
                      <a:pt x="279" y="971"/>
                      <a:pt x="274" y="965"/>
                      <a:pt x="269" y="958"/>
                    </a:cubicBezTo>
                    <a:cubicBezTo>
                      <a:pt x="263" y="951"/>
                      <a:pt x="257" y="945"/>
                      <a:pt x="250" y="939"/>
                    </a:cubicBezTo>
                    <a:cubicBezTo>
                      <a:pt x="237" y="927"/>
                      <a:pt x="222" y="917"/>
                      <a:pt x="208" y="907"/>
                    </a:cubicBezTo>
                    <a:cubicBezTo>
                      <a:pt x="201" y="903"/>
                      <a:pt x="193" y="898"/>
                      <a:pt x="187" y="894"/>
                    </a:cubicBezTo>
                    <a:cubicBezTo>
                      <a:pt x="180" y="889"/>
                      <a:pt x="173" y="885"/>
                      <a:pt x="168" y="880"/>
                    </a:cubicBezTo>
                    <a:cubicBezTo>
                      <a:pt x="165" y="878"/>
                      <a:pt x="162" y="876"/>
                      <a:pt x="159" y="873"/>
                    </a:cubicBezTo>
                    <a:cubicBezTo>
                      <a:pt x="158" y="872"/>
                      <a:pt x="157" y="871"/>
                      <a:pt x="155" y="870"/>
                    </a:cubicBezTo>
                    <a:cubicBezTo>
                      <a:pt x="153" y="868"/>
                      <a:pt x="153" y="868"/>
                      <a:pt x="153" y="868"/>
                    </a:cubicBezTo>
                    <a:cubicBezTo>
                      <a:pt x="153" y="868"/>
                      <a:pt x="152" y="867"/>
                      <a:pt x="152" y="867"/>
                    </a:cubicBezTo>
                    <a:cubicBezTo>
                      <a:pt x="149" y="865"/>
                      <a:pt x="147" y="862"/>
                      <a:pt x="145" y="860"/>
                    </a:cubicBezTo>
                    <a:cubicBezTo>
                      <a:pt x="141" y="856"/>
                      <a:pt x="138" y="853"/>
                      <a:pt x="136" y="850"/>
                    </a:cubicBezTo>
                    <a:cubicBezTo>
                      <a:pt x="129" y="842"/>
                      <a:pt x="125" y="834"/>
                      <a:pt x="121" y="827"/>
                    </a:cubicBezTo>
                    <a:cubicBezTo>
                      <a:pt x="119" y="824"/>
                      <a:pt x="117" y="820"/>
                      <a:pt x="116" y="817"/>
                    </a:cubicBezTo>
                    <a:cubicBezTo>
                      <a:pt x="117" y="802"/>
                      <a:pt x="118" y="787"/>
                      <a:pt x="118" y="772"/>
                    </a:cubicBezTo>
                    <a:cubicBezTo>
                      <a:pt x="117" y="756"/>
                      <a:pt x="116" y="740"/>
                      <a:pt x="111" y="725"/>
                    </a:cubicBezTo>
                    <a:cubicBezTo>
                      <a:pt x="106" y="709"/>
                      <a:pt x="98" y="695"/>
                      <a:pt x="92" y="682"/>
                    </a:cubicBezTo>
                    <a:cubicBezTo>
                      <a:pt x="86" y="668"/>
                      <a:pt x="81" y="655"/>
                      <a:pt x="79" y="642"/>
                    </a:cubicBezTo>
                    <a:cubicBezTo>
                      <a:pt x="78" y="635"/>
                      <a:pt x="79" y="629"/>
                      <a:pt x="79" y="622"/>
                    </a:cubicBezTo>
                    <a:cubicBezTo>
                      <a:pt x="80" y="616"/>
                      <a:pt x="82" y="609"/>
                      <a:pt x="83" y="603"/>
                    </a:cubicBezTo>
                    <a:cubicBezTo>
                      <a:pt x="91" y="579"/>
                      <a:pt x="105" y="557"/>
                      <a:pt x="116" y="539"/>
                    </a:cubicBezTo>
                    <a:cubicBezTo>
                      <a:pt x="127" y="521"/>
                      <a:pt x="136" y="506"/>
                      <a:pt x="142" y="495"/>
                    </a:cubicBezTo>
                    <a:cubicBezTo>
                      <a:pt x="147" y="484"/>
                      <a:pt x="151" y="478"/>
                      <a:pt x="151" y="478"/>
                    </a:cubicBezTo>
                    <a:cubicBezTo>
                      <a:pt x="151" y="478"/>
                      <a:pt x="154" y="472"/>
                      <a:pt x="160" y="461"/>
                    </a:cubicBezTo>
                    <a:cubicBezTo>
                      <a:pt x="166" y="450"/>
                      <a:pt x="174" y="435"/>
                      <a:pt x="183" y="415"/>
                    </a:cubicBezTo>
                    <a:cubicBezTo>
                      <a:pt x="187" y="405"/>
                      <a:pt x="192" y="394"/>
                      <a:pt x="196" y="382"/>
                    </a:cubicBezTo>
                    <a:cubicBezTo>
                      <a:pt x="198" y="376"/>
                      <a:pt x="200" y="370"/>
                      <a:pt x="201" y="363"/>
                    </a:cubicBezTo>
                    <a:cubicBezTo>
                      <a:pt x="202" y="356"/>
                      <a:pt x="203" y="349"/>
                      <a:pt x="202" y="341"/>
                    </a:cubicBezTo>
                    <a:cubicBezTo>
                      <a:pt x="202" y="326"/>
                      <a:pt x="198" y="310"/>
                      <a:pt x="188" y="297"/>
                    </a:cubicBezTo>
                    <a:cubicBezTo>
                      <a:pt x="180" y="284"/>
                      <a:pt x="169" y="274"/>
                      <a:pt x="161" y="262"/>
                    </a:cubicBezTo>
                    <a:cubicBezTo>
                      <a:pt x="158" y="256"/>
                      <a:pt x="155" y="250"/>
                      <a:pt x="154" y="244"/>
                    </a:cubicBezTo>
                    <a:cubicBezTo>
                      <a:pt x="153" y="238"/>
                      <a:pt x="154" y="231"/>
                      <a:pt x="155" y="224"/>
                    </a:cubicBezTo>
                    <a:cubicBezTo>
                      <a:pt x="158" y="211"/>
                      <a:pt x="166" y="198"/>
                      <a:pt x="173" y="185"/>
                    </a:cubicBezTo>
                    <a:cubicBezTo>
                      <a:pt x="175" y="182"/>
                      <a:pt x="177" y="179"/>
                      <a:pt x="179" y="175"/>
                    </a:cubicBezTo>
                    <a:cubicBezTo>
                      <a:pt x="181" y="172"/>
                      <a:pt x="183" y="169"/>
                      <a:pt x="184" y="165"/>
                    </a:cubicBezTo>
                    <a:cubicBezTo>
                      <a:pt x="188" y="158"/>
                      <a:pt x="191" y="151"/>
                      <a:pt x="193" y="144"/>
                    </a:cubicBezTo>
                    <a:cubicBezTo>
                      <a:pt x="196" y="136"/>
                      <a:pt x="197" y="129"/>
                      <a:pt x="197" y="121"/>
                    </a:cubicBezTo>
                    <a:cubicBezTo>
                      <a:pt x="198" y="113"/>
                      <a:pt x="196" y="105"/>
                      <a:pt x="193" y="98"/>
                    </a:cubicBezTo>
                    <a:cubicBezTo>
                      <a:pt x="187" y="82"/>
                      <a:pt x="173" y="74"/>
                      <a:pt x="167" y="67"/>
                    </a:cubicBezTo>
                    <a:cubicBezTo>
                      <a:pt x="164" y="65"/>
                      <a:pt x="162" y="63"/>
                      <a:pt x="161" y="61"/>
                    </a:cubicBezTo>
                    <a:cubicBezTo>
                      <a:pt x="157" y="57"/>
                      <a:pt x="155" y="53"/>
                      <a:pt x="153" y="50"/>
                    </a:cubicBezTo>
                    <a:cubicBezTo>
                      <a:pt x="148" y="41"/>
                      <a:pt x="144" y="32"/>
                      <a:pt x="140" y="25"/>
                    </a:cubicBezTo>
                    <a:cubicBezTo>
                      <a:pt x="136" y="17"/>
                      <a:pt x="132" y="9"/>
                      <a:pt x="128" y="0"/>
                    </a:cubicBezTo>
                    <a:cubicBezTo>
                      <a:pt x="128" y="10"/>
                      <a:pt x="128" y="19"/>
                      <a:pt x="129" y="28"/>
                    </a:cubicBezTo>
                    <a:cubicBezTo>
                      <a:pt x="131" y="37"/>
                      <a:pt x="133" y="47"/>
                      <a:pt x="140" y="58"/>
                    </a:cubicBezTo>
                    <a:cubicBezTo>
                      <a:pt x="141" y="61"/>
                      <a:pt x="144" y="66"/>
                      <a:pt x="148" y="71"/>
                    </a:cubicBezTo>
                    <a:cubicBezTo>
                      <a:pt x="150" y="73"/>
                      <a:pt x="153" y="76"/>
                      <a:pt x="156" y="79"/>
                    </a:cubicBezTo>
                    <a:cubicBezTo>
                      <a:pt x="157" y="80"/>
                      <a:pt x="158" y="81"/>
                      <a:pt x="159" y="81"/>
                    </a:cubicBezTo>
                    <a:cubicBezTo>
                      <a:pt x="160" y="83"/>
                      <a:pt x="161" y="84"/>
                      <a:pt x="162" y="85"/>
                    </a:cubicBezTo>
                    <a:cubicBezTo>
                      <a:pt x="165" y="87"/>
                      <a:pt x="167" y="89"/>
                      <a:pt x="169" y="91"/>
                    </a:cubicBezTo>
                    <a:cubicBezTo>
                      <a:pt x="173" y="95"/>
                      <a:pt x="177" y="99"/>
                      <a:pt x="179" y="104"/>
                    </a:cubicBezTo>
                    <a:cubicBezTo>
                      <a:pt x="183" y="114"/>
                      <a:pt x="182" y="127"/>
                      <a:pt x="178" y="139"/>
                    </a:cubicBezTo>
                    <a:cubicBezTo>
                      <a:pt x="176" y="146"/>
                      <a:pt x="174" y="152"/>
                      <a:pt x="170" y="158"/>
                    </a:cubicBezTo>
                    <a:cubicBezTo>
                      <a:pt x="169" y="161"/>
                      <a:pt x="167" y="164"/>
                      <a:pt x="165" y="167"/>
                    </a:cubicBezTo>
                    <a:cubicBezTo>
                      <a:pt x="163" y="171"/>
                      <a:pt x="161" y="174"/>
                      <a:pt x="160" y="177"/>
                    </a:cubicBezTo>
                    <a:cubicBezTo>
                      <a:pt x="152" y="190"/>
                      <a:pt x="144" y="204"/>
                      <a:pt x="140" y="221"/>
                    </a:cubicBezTo>
                    <a:cubicBezTo>
                      <a:pt x="138" y="229"/>
                      <a:pt x="137" y="238"/>
                      <a:pt x="139" y="246"/>
                    </a:cubicBezTo>
                    <a:cubicBezTo>
                      <a:pt x="140" y="255"/>
                      <a:pt x="144" y="263"/>
                      <a:pt x="148" y="270"/>
                    </a:cubicBezTo>
                    <a:cubicBezTo>
                      <a:pt x="157" y="284"/>
                      <a:pt x="168" y="295"/>
                      <a:pt x="175" y="306"/>
                    </a:cubicBezTo>
                    <a:cubicBezTo>
                      <a:pt x="179" y="311"/>
                      <a:pt x="182" y="317"/>
                      <a:pt x="184" y="323"/>
                    </a:cubicBezTo>
                    <a:cubicBezTo>
                      <a:pt x="186" y="329"/>
                      <a:pt x="187" y="335"/>
                      <a:pt x="187" y="342"/>
                    </a:cubicBezTo>
                    <a:cubicBezTo>
                      <a:pt x="187" y="348"/>
                      <a:pt x="186" y="354"/>
                      <a:pt x="185" y="360"/>
                    </a:cubicBezTo>
                    <a:cubicBezTo>
                      <a:pt x="184" y="366"/>
                      <a:pt x="183" y="372"/>
                      <a:pt x="181" y="377"/>
                    </a:cubicBezTo>
                    <a:cubicBezTo>
                      <a:pt x="177" y="389"/>
                      <a:pt x="173" y="399"/>
                      <a:pt x="169" y="409"/>
                    </a:cubicBezTo>
                    <a:cubicBezTo>
                      <a:pt x="160" y="428"/>
                      <a:pt x="152" y="443"/>
                      <a:pt x="146" y="454"/>
                    </a:cubicBezTo>
                    <a:cubicBezTo>
                      <a:pt x="140" y="465"/>
                      <a:pt x="137" y="471"/>
                      <a:pt x="137" y="471"/>
                    </a:cubicBezTo>
                    <a:cubicBezTo>
                      <a:pt x="137" y="471"/>
                      <a:pt x="134" y="477"/>
                      <a:pt x="128" y="487"/>
                    </a:cubicBezTo>
                    <a:cubicBezTo>
                      <a:pt x="122" y="498"/>
                      <a:pt x="113" y="513"/>
                      <a:pt x="102" y="531"/>
                    </a:cubicBezTo>
                    <a:cubicBezTo>
                      <a:pt x="91" y="549"/>
                      <a:pt x="77" y="571"/>
                      <a:pt x="68" y="599"/>
                    </a:cubicBezTo>
                    <a:cubicBezTo>
                      <a:pt x="66" y="606"/>
                      <a:pt x="65" y="613"/>
                      <a:pt x="64" y="620"/>
                    </a:cubicBezTo>
                    <a:cubicBezTo>
                      <a:pt x="63" y="628"/>
                      <a:pt x="63" y="636"/>
                      <a:pt x="64" y="644"/>
                    </a:cubicBezTo>
                    <a:cubicBezTo>
                      <a:pt x="65" y="660"/>
                      <a:pt x="72" y="675"/>
                      <a:pt x="78" y="688"/>
                    </a:cubicBezTo>
                    <a:cubicBezTo>
                      <a:pt x="85" y="702"/>
                      <a:pt x="92" y="716"/>
                      <a:pt x="96" y="729"/>
                    </a:cubicBezTo>
                    <a:cubicBezTo>
                      <a:pt x="100" y="743"/>
                      <a:pt x="102" y="758"/>
                      <a:pt x="102" y="772"/>
                    </a:cubicBezTo>
                    <a:cubicBezTo>
                      <a:pt x="103" y="787"/>
                      <a:pt x="102" y="801"/>
                      <a:pt x="100" y="815"/>
                    </a:cubicBezTo>
                    <a:cubicBezTo>
                      <a:pt x="100" y="822"/>
                      <a:pt x="99" y="829"/>
                      <a:pt x="98" y="836"/>
                    </a:cubicBezTo>
                    <a:cubicBezTo>
                      <a:pt x="97" y="843"/>
                      <a:pt x="96" y="850"/>
                      <a:pt x="96" y="856"/>
                    </a:cubicBezTo>
                    <a:cubicBezTo>
                      <a:pt x="95" y="864"/>
                      <a:pt x="94" y="871"/>
                      <a:pt x="94" y="878"/>
                    </a:cubicBezTo>
                    <a:cubicBezTo>
                      <a:pt x="94" y="884"/>
                      <a:pt x="93" y="889"/>
                      <a:pt x="93" y="892"/>
                    </a:cubicBezTo>
                    <a:cubicBezTo>
                      <a:pt x="93" y="898"/>
                      <a:pt x="93" y="904"/>
                      <a:pt x="94" y="909"/>
                    </a:cubicBezTo>
                    <a:cubicBezTo>
                      <a:pt x="94" y="910"/>
                      <a:pt x="94" y="911"/>
                      <a:pt x="94" y="911"/>
                    </a:cubicBezTo>
                    <a:cubicBezTo>
                      <a:pt x="86" y="923"/>
                      <a:pt x="80" y="934"/>
                      <a:pt x="73" y="950"/>
                    </a:cubicBezTo>
                    <a:cubicBezTo>
                      <a:pt x="71" y="954"/>
                      <a:pt x="68" y="960"/>
                      <a:pt x="62" y="972"/>
                    </a:cubicBezTo>
                    <a:cubicBezTo>
                      <a:pt x="60" y="975"/>
                      <a:pt x="56" y="981"/>
                      <a:pt x="53" y="986"/>
                    </a:cubicBezTo>
                    <a:cubicBezTo>
                      <a:pt x="50" y="991"/>
                      <a:pt x="47" y="996"/>
                      <a:pt x="47" y="996"/>
                    </a:cubicBezTo>
                    <a:cubicBezTo>
                      <a:pt x="47" y="996"/>
                      <a:pt x="44" y="999"/>
                      <a:pt x="41" y="1003"/>
                    </a:cubicBezTo>
                    <a:cubicBezTo>
                      <a:pt x="38" y="1008"/>
                      <a:pt x="34" y="1013"/>
                      <a:pt x="31" y="1017"/>
                    </a:cubicBezTo>
                    <a:cubicBezTo>
                      <a:pt x="20" y="1031"/>
                      <a:pt x="13" y="1042"/>
                      <a:pt x="10" y="1047"/>
                    </a:cubicBezTo>
                    <a:cubicBezTo>
                      <a:pt x="4" y="1058"/>
                      <a:pt x="1" y="1068"/>
                      <a:pt x="1" y="1078"/>
                    </a:cubicBezTo>
                    <a:cubicBezTo>
                      <a:pt x="0" y="1087"/>
                      <a:pt x="1" y="1096"/>
                      <a:pt x="5" y="1106"/>
                    </a:cubicBezTo>
                    <a:cubicBezTo>
                      <a:pt x="6" y="1096"/>
                      <a:pt x="9" y="1088"/>
                      <a:pt x="12" y="1080"/>
                    </a:cubicBezTo>
                    <a:cubicBezTo>
                      <a:pt x="15" y="1072"/>
                      <a:pt x="19" y="1065"/>
                      <a:pt x="24" y="1055"/>
                    </a:cubicBezTo>
                    <a:cubicBezTo>
                      <a:pt x="27" y="1050"/>
                      <a:pt x="32" y="1041"/>
                      <a:pt x="43" y="1026"/>
                    </a:cubicBezTo>
                    <a:cubicBezTo>
                      <a:pt x="46" y="1022"/>
                      <a:pt x="50" y="1017"/>
                      <a:pt x="54" y="1013"/>
                    </a:cubicBezTo>
                    <a:cubicBezTo>
                      <a:pt x="57" y="1008"/>
                      <a:pt x="59" y="1005"/>
                      <a:pt x="59" y="1005"/>
                    </a:cubicBezTo>
                    <a:cubicBezTo>
                      <a:pt x="59" y="1005"/>
                      <a:pt x="62" y="1000"/>
                      <a:pt x="66" y="995"/>
                    </a:cubicBezTo>
                    <a:cubicBezTo>
                      <a:pt x="69" y="990"/>
                      <a:pt x="73" y="983"/>
                      <a:pt x="75" y="979"/>
                    </a:cubicBezTo>
                    <a:cubicBezTo>
                      <a:pt x="82" y="967"/>
                      <a:pt x="85" y="961"/>
                      <a:pt x="87" y="957"/>
                    </a:cubicBezTo>
                    <a:cubicBezTo>
                      <a:pt x="92" y="945"/>
                      <a:pt x="95" y="936"/>
                      <a:pt x="97" y="926"/>
                    </a:cubicBezTo>
                    <a:cubicBezTo>
                      <a:pt x="98" y="930"/>
                      <a:pt x="100" y="933"/>
                      <a:pt x="101" y="936"/>
                    </a:cubicBezTo>
                    <a:cubicBezTo>
                      <a:pt x="103" y="940"/>
                      <a:pt x="105" y="945"/>
                      <a:pt x="107" y="949"/>
                    </a:cubicBezTo>
                    <a:cubicBezTo>
                      <a:pt x="107" y="944"/>
                      <a:pt x="107" y="939"/>
                      <a:pt x="107" y="935"/>
                    </a:cubicBezTo>
                    <a:cubicBezTo>
                      <a:pt x="108" y="930"/>
                      <a:pt x="108" y="926"/>
                      <a:pt x="108" y="922"/>
                    </a:cubicBezTo>
                    <a:cubicBezTo>
                      <a:pt x="108" y="917"/>
                      <a:pt x="108" y="913"/>
                      <a:pt x="108" y="908"/>
                    </a:cubicBezTo>
                    <a:cubicBezTo>
                      <a:pt x="109" y="903"/>
                      <a:pt x="109" y="898"/>
                      <a:pt x="109" y="892"/>
                    </a:cubicBezTo>
                    <a:cubicBezTo>
                      <a:pt x="109" y="889"/>
                      <a:pt x="109" y="885"/>
                      <a:pt x="110" y="879"/>
                    </a:cubicBezTo>
                    <a:cubicBezTo>
                      <a:pt x="110" y="873"/>
                      <a:pt x="110" y="866"/>
                      <a:pt x="111" y="858"/>
                    </a:cubicBezTo>
                    <a:cubicBezTo>
                      <a:pt x="112" y="853"/>
                      <a:pt x="113" y="847"/>
                      <a:pt x="113" y="842"/>
                    </a:cubicBezTo>
                    <a:cubicBezTo>
                      <a:pt x="116" y="848"/>
                      <a:pt x="119" y="854"/>
                      <a:pt x="124" y="860"/>
                    </a:cubicBezTo>
                    <a:cubicBezTo>
                      <a:pt x="126" y="863"/>
                      <a:pt x="129" y="867"/>
                      <a:pt x="134" y="871"/>
                    </a:cubicBezTo>
                    <a:cubicBezTo>
                      <a:pt x="136" y="874"/>
                      <a:pt x="138" y="876"/>
                      <a:pt x="141" y="878"/>
                    </a:cubicBezTo>
                    <a:cubicBezTo>
                      <a:pt x="141" y="879"/>
                      <a:pt x="142" y="880"/>
                      <a:pt x="143" y="880"/>
                    </a:cubicBezTo>
                    <a:cubicBezTo>
                      <a:pt x="145" y="882"/>
                      <a:pt x="145" y="882"/>
                      <a:pt x="145" y="882"/>
                    </a:cubicBezTo>
                    <a:cubicBezTo>
                      <a:pt x="146" y="883"/>
                      <a:pt x="148" y="884"/>
                      <a:pt x="149" y="885"/>
                    </a:cubicBezTo>
                    <a:cubicBezTo>
                      <a:pt x="152" y="888"/>
                      <a:pt x="155" y="890"/>
                      <a:pt x="158" y="893"/>
                    </a:cubicBezTo>
                    <a:cubicBezTo>
                      <a:pt x="164" y="897"/>
                      <a:pt x="171" y="902"/>
                      <a:pt x="178" y="907"/>
                    </a:cubicBezTo>
                    <a:cubicBezTo>
                      <a:pt x="185" y="911"/>
                      <a:pt x="192" y="916"/>
                      <a:pt x="199" y="920"/>
                    </a:cubicBezTo>
                    <a:cubicBezTo>
                      <a:pt x="213" y="930"/>
                      <a:pt x="227" y="940"/>
                      <a:pt x="239" y="951"/>
                    </a:cubicBezTo>
                    <a:cubicBezTo>
                      <a:pt x="252" y="962"/>
                      <a:pt x="263" y="974"/>
                      <a:pt x="270" y="987"/>
                    </a:cubicBezTo>
                    <a:cubicBezTo>
                      <a:pt x="277" y="999"/>
                      <a:pt x="281" y="1012"/>
                      <a:pt x="282" y="1023"/>
                    </a:cubicBezTo>
                    <a:cubicBezTo>
                      <a:pt x="283" y="1026"/>
                      <a:pt x="283" y="1028"/>
                      <a:pt x="283" y="1031"/>
                    </a:cubicBezTo>
                    <a:cubicBezTo>
                      <a:pt x="283" y="1032"/>
                      <a:pt x="283" y="1033"/>
                      <a:pt x="283" y="1034"/>
                    </a:cubicBezTo>
                    <a:cubicBezTo>
                      <a:pt x="283" y="1036"/>
                      <a:pt x="283" y="1037"/>
                      <a:pt x="282" y="1038"/>
                    </a:cubicBezTo>
                    <a:cubicBezTo>
                      <a:pt x="282" y="1040"/>
                      <a:pt x="282" y="1042"/>
                      <a:pt x="282" y="1044"/>
                    </a:cubicBezTo>
                    <a:cubicBezTo>
                      <a:pt x="282" y="1046"/>
                      <a:pt x="281" y="1048"/>
                      <a:pt x="281" y="1049"/>
                    </a:cubicBezTo>
                    <a:cubicBezTo>
                      <a:pt x="280" y="1053"/>
                      <a:pt x="280" y="1055"/>
                      <a:pt x="279" y="1057"/>
                    </a:cubicBezTo>
                    <a:cubicBezTo>
                      <a:pt x="279" y="1058"/>
                      <a:pt x="279" y="1059"/>
                      <a:pt x="279" y="1059"/>
                    </a:cubicBezTo>
                    <a:cubicBezTo>
                      <a:pt x="279" y="1059"/>
                      <a:pt x="278" y="1060"/>
                      <a:pt x="278" y="1061"/>
                    </a:cubicBezTo>
                    <a:cubicBezTo>
                      <a:pt x="278" y="1062"/>
                      <a:pt x="277" y="1063"/>
                      <a:pt x="277" y="1065"/>
                    </a:cubicBezTo>
                    <a:cubicBezTo>
                      <a:pt x="275" y="1069"/>
                      <a:pt x="273" y="1075"/>
                      <a:pt x="270" y="1081"/>
                    </a:cubicBezTo>
                    <a:cubicBezTo>
                      <a:pt x="267" y="1088"/>
                      <a:pt x="264" y="1096"/>
                      <a:pt x="259" y="1105"/>
                    </a:cubicBezTo>
                    <a:cubicBezTo>
                      <a:pt x="254" y="1114"/>
                      <a:pt x="249" y="1124"/>
                      <a:pt x="244" y="1136"/>
                    </a:cubicBezTo>
                    <a:cubicBezTo>
                      <a:pt x="239" y="1147"/>
                      <a:pt x="234" y="1159"/>
                      <a:pt x="232" y="1172"/>
                    </a:cubicBezTo>
                    <a:cubicBezTo>
                      <a:pt x="230" y="1179"/>
                      <a:pt x="229" y="1186"/>
                      <a:pt x="229" y="1193"/>
                    </a:cubicBezTo>
                    <a:cubicBezTo>
                      <a:pt x="230" y="1200"/>
                      <a:pt x="231" y="1208"/>
                      <a:pt x="234" y="1215"/>
                    </a:cubicBezTo>
                    <a:cubicBezTo>
                      <a:pt x="237" y="1222"/>
                      <a:pt x="242" y="1228"/>
                      <a:pt x="248" y="1233"/>
                    </a:cubicBezTo>
                    <a:cubicBezTo>
                      <a:pt x="254" y="1237"/>
                      <a:pt x="260" y="1240"/>
                      <a:pt x="265" y="1242"/>
                    </a:cubicBezTo>
                    <a:cubicBezTo>
                      <a:pt x="276" y="1247"/>
                      <a:pt x="287" y="1252"/>
                      <a:pt x="296" y="1256"/>
                    </a:cubicBezTo>
                    <a:cubicBezTo>
                      <a:pt x="313" y="1264"/>
                      <a:pt x="323" y="1268"/>
                      <a:pt x="329" y="1271"/>
                    </a:cubicBezTo>
                    <a:cubicBezTo>
                      <a:pt x="351" y="1281"/>
                      <a:pt x="364" y="1284"/>
                      <a:pt x="384" y="1287"/>
                    </a:cubicBezTo>
                    <a:cubicBezTo>
                      <a:pt x="368" y="1275"/>
                      <a:pt x="357" y="1267"/>
                      <a:pt x="335" y="1257"/>
                    </a:cubicBezTo>
                    <a:cubicBezTo>
                      <a:pt x="330" y="1254"/>
                      <a:pt x="319" y="1249"/>
                      <a:pt x="303" y="1242"/>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23"/>
              <p:cNvSpPr/>
              <p:nvPr/>
            </p:nvSpPr>
            <p:spPr>
              <a:xfrm>
                <a:off x="7522715" y="-1035425"/>
                <a:ext cx="1978961" cy="2952151"/>
              </a:xfrm>
              <a:custGeom>
                <a:avLst/>
                <a:gdLst/>
                <a:ahLst/>
                <a:cxnLst/>
                <a:rect l="l" t="t" r="r" b="b"/>
                <a:pathLst>
                  <a:path w="1579" h="2354" extrusionOk="0">
                    <a:moveTo>
                      <a:pt x="1569" y="1564"/>
                    </a:moveTo>
                    <a:cubicBezTo>
                      <a:pt x="1566" y="1560"/>
                      <a:pt x="1562" y="1556"/>
                      <a:pt x="1557" y="1554"/>
                    </a:cubicBezTo>
                    <a:cubicBezTo>
                      <a:pt x="1552" y="1551"/>
                      <a:pt x="1546" y="1549"/>
                      <a:pt x="1539" y="1548"/>
                    </a:cubicBezTo>
                    <a:cubicBezTo>
                      <a:pt x="1537" y="1548"/>
                      <a:pt x="1535" y="1548"/>
                      <a:pt x="1532" y="1548"/>
                    </a:cubicBezTo>
                    <a:cubicBezTo>
                      <a:pt x="1529" y="1548"/>
                      <a:pt x="1526" y="1548"/>
                      <a:pt x="1522" y="1549"/>
                    </a:cubicBezTo>
                    <a:cubicBezTo>
                      <a:pt x="1516" y="1551"/>
                      <a:pt x="1508" y="1554"/>
                      <a:pt x="1501" y="1558"/>
                    </a:cubicBezTo>
                    <a:cubicBezTo>
                      <a:pt x="1500" y="1559"/>
                      <a:pt x="1498" y="1560"/>
                      <a:pt x="1496" y="1561"/>
                    </a:cubicBezTo>
                    <a:cubicBezTo>
                      <a:pt x="1494" y="1562"/>
                      <a:pt x="1492" y="1563"/>
                      <a:pt x="1491" y="1564"/>
                    </a:cubicBezTo>
                    <a:cubicBezTo>
                      <a:pt x="1487" y="1566"/>
                      <a:pt x="1483" y="1567"/>
                      <a:pt x="1479" y="1568"/>
                    </a:cubicBezTo>
                    <a:cubicBezTo>
                      <a:pt x="1472" y="1570"/>
                      <a:pt x="1464" y="1570"/>
                      <a:pt x="1458" y="1567"/>
                    </a:cubicBezTo>
                    <a:cubicBezTo>
                      <a:pt x="1453" y="1564"/>
                      <a:pt x="1450" y="1556"/>
                      <a:pt x="1449" y="1547"/>
                    </a:cubicBezTo>
                    <a:cubicBezTo>
                      <a:pt x="1448" y="1538"/>
                      <a:pt x="1447" y="1529"/>
                      <a:pt x="1448" y="1519"/>
                    </a:cubicBezTo>
                    <a:cubicBezTo>
                      <a:pt x="1448" y="1500"/>
                      <a:pt x="1452" y="1480"/>
                      <a:pt x="1453" y="1460"/>
                    </a:cubicBezTo>
                    <a:cubicBezTo>
                      <a:pt x="1453" y="1455"/>
                      <a:pt x="1453" y="1449"/>
                      <a:pt x="1453" y="1444"/>
                    </a:cubicBezTo>
                    <a:cubicBezTo>
                      <a:pt x="1453" y="1439"/>
                      <a:pt x="1453" y="1433"/>
                      <a:pt x="1452" y="1428"/>
                    </a:cubicBezTo>
                    <a:cubicBezTo>
                      <a:pt x="1450" y="1417"/>
                      <a:pt x="1448" y="1407"/>
                      <a:pt x="1443" y="1397"/>
                    </a:cubicBezTo>
                    <a:cubicBezTo>
                      <a:pt x="1439" y="1387"/>
                      <a:pt x="1433" y="1378"/>
                      <a:pt x="1425" y="1370"/>
                    </a:cubicBezTo>
                    <a:cubicBezTo>
                      <a:pt x="1418" y="1362"/>
                      <a:pt x="1408" y="1356"/>
                      <a:pt x="1397" y="1354"/>
                    </a:cubicBezTo>
                    <a:cubicBezTo>
                      <a:pt x="1386" y="1351"/>
                      <a:pt x="1375" y="1352"/>
                      <a:pt x="1365" y="1354"/>
                    </a:cubicBezTo>
                    <a:cubicBezTo>
                      <a:pt x="1355" y="1357"/>
                      <a:pt x="1346" y="1361"/>
                      <a:pt x="1338" y="1364"/>
                    </a:cubicBezTo>
                    <a:cubicBezTo>
                      <a:pt x="1305" y="1380"/>
                      <a:pt x="1276" y="1395"/>
                      <a:pt x="1251" y="1408"/>
                    </a:cubicBezTo>
                    <a:cubicBezTo>
                      <a:pt x="1244" y="1411"/>
                      <a:pt x="1239" y="1413"/>
                      <a:pt x="1234" y="1414"/>
                    </a:cubicBezTo>
                    <a:cubicBezTo>
                      <a:pt x="1231" y="1415"/>
                      <a:pt x="1229" y="1415"/>
                      <a:pt x="1227" y="1415"/>
                    </a:cubicBezTo>
                    <a:cubicBezTo>
                      <a:pt x="1225" y="1415"/>
                      <a:pt x="1224" y="1414"/>
                      <a:pt x="1223" y="1414"/>
                    </a:cubicBezTo>
                    <a:cubicBezTo>
                      <a:pt x="1222" y="1414"/>
                      <a:pt x="1221" y="1414"/>
                      <a:pt x="1220" y="1413"/>
                    </a:cubicBezTo>
                    <a:cubicBezTo>
                      <a:pt x="1212" y="1411"/>
                      <a:pt x="1205" y="1404"/>
                      <a:pt x="1201" y="1398"/>
                    </a:cubicBezTo>
                    <a:cubicBezTo>
                      <a:pt x="1197" y="1393"/>
                      <a:pt x="1194" y="1387"/>
                      <a:pt x="1192" y="1384"/>
                    </a:cubicBezTo>
                    <a:cubicBezTo>
                      <a:pt x="1190" y="1380"/>
                      <a:pt x="1189" y="1378"/>
                      <a:pt x="1189" y="1378"/>
                    </a:cubicBezTo>
                    <a:cubicBezTo>
                      <a:pt x="1189" y="1378"/>
                      <a:pt x="1188" y="1376"/>
                      <a:pt x="1186" y="1373"/>
                    </a:cubicBezTo>
                    <a:cubicBezTo>
                      <a:pt x="1185" y="1369"/>
                      <a:pt x="1182" y="1363"/>
                      <a:pt x="1179" y="1356"/>
                    </a:cubicBezTo>
                    <a:cubicBezTo>
                      <a:pt x="1173" y="1341"/>
                      <a:pt x="1164" y="1320"/>
                      <a:pt x="1156" y="1293"/>
                    </a:cubicBezTo>
                    <a:cubicBezTo>
                      <a:pt x="1153" y="1280"/>
                      <a:pt x="1150" y="1266"/>
                      <a:pt x="1149" y="1250"/>
                    </a:cubicBezTo>
                    <a:cubicBezTo>
                      <a:pt x="1148" y="1235"/>
                      <a:pt x="1148" y="1218"/>
                      <a:pt x="1153" y="1202"/>
                    </a:cubicBezTo>
                    <a:cubicBezTo>
                      <a:pt x="1155" y="1194"/>
                      <a:pt x="1158" y="1186"/>
                      <a:pt x="1162" y="1178"/>
                    </a:cubicBezTo>
                    <a:cubicBezTo>
                      <a:pt x="1163" y="1180"/>
                      <a:pt x="1164" y="1182"/>
                      <a:pt x="1165" y="1183"/>
                    </a:cubicBezTo>
                    <a:cubicBezTo>
                      <a:pt x="1168" y="1186"/>
                      <a:pt x="1170" y="1187"/>
                      <a:pt x="1172" y="1189"/>
                    </a:cubicBezTo>
                    <a:cubicBezTo>
                      <a:pt x="1178" y="1192"/>
                      <a:pt x="1184" y="1194"/>
                      <a:pt x="1191" y="1195"/>
                    </a:cubicBezTo>
                    <a:cubicBezTo>
                      <a:pt x="1193" y="1195"/>
                      <a:pt x="1196" y="1195"/>
                      <a:pt x="1201" y="1195"/>
                    </a:cubicBezTo>
                    <a:cubicBezTo>
                      <a:pt x="1205" y="1195"/>
                      <a:pt x="1211" y="1193"/>
                      <a:pt x="1217" y="1192"/>
                    </a:cubicBezTo>
                    <a:cubicBezTo>
                      <a:pt x="1220" y="1192"/>
                      <a:pt x="1223" y="1191"/>
                      <a:pt x="1226" y="1191"/>
                    </a:cubicBezTo>
                    <a:cubicBezTo>
                      <a:pt x="1228" y="1191"/>
                      <a:pt x="1229" y="1192"/>
                      <a:pt x="1231" y="1192"/>
                    </a:cubicBezTo>
                    <a:cubicBezTo>
                      <a:pt x="1232" y="1192"/>
                      <a:pt x="1233" y="1193"/>
                      <a:pt x="1233" y="1193"/>
                    </a:cubicBezTo>
                    <a:cubicBezTo>
                      <a:pt x="1235" y="1195"/>
                      <a:pt x="1236" y="1196"/>
                      <a:pt x="1236" y="1199"/>
                    </a:cubicBezTo>
                    <a:cubicBezTo>
                      <a:pt x="1236" y="1203"/>
                      <a:pt x="1236" y="1207"/>
                      <a:pt x="1235" y="1212"/>
                    </a:cubicBezTo>
                    <a:cubicBezTo>
                      <a:pt x="1234" y="1217"/>
                      <a:pt x="1233" y="1223"/>
                      <a:pt x="1235" y="1230"/>
                    </a:cubicBezTo>
                    <a:cubicBezTo>
                      <a:pt x="1236" y="1234"/>
                      <a:pt x="1238" y="1237"/>
                      <a:pt x="1241" y="1240"/>
                    </a:cubicBezTo>
                    <a:cubicBezTo>
                      <a:pt x="1243" y="1243"/>
                      <a:pt x="1246" y="1245"/>
                      <a:pt x="1249" y="1246"/>
                    </a:cubicBezTo>
                    <a:cubicBezTo>
                      <a:pt x="1255" y="1249"/>
                      <a:pt x="1262" y="1250"/>
                      <a:pt x="1268" y="1249"/>
                    </a:cubicBezTo>
                    <a:cubicBezTo>
                      <a:pt x="1271" y="1248"/>
                      <a:pt x="1275" y="1248"/>
                      <a:pt x="1277" y="1246"/>
                    </a:cubicBezTo>
                    <a:cubicBezTo>
                      <a:pt x="1280" y="1245"/>
                      <a:pt x="1283" y="1244"/>
                      <a:pt x="1285" y="1242"/>
                    </a:cubicBezTo>
                    <a:cubicBezTo>
                      <a:pt x="1295" y="1236"/>
                      <a:pt x="1301" y="1229"/>
                      <a:pt x="1307" y="1224"/>
                    </a:cubicBezTo>
                    <a:cubicBezTo>
                      <a:pt x="1313" y="1219"/>
                      <a:pt x="1319" y="1214"/>
                      <a:pt x="1324" y="1211"/>
                    </a:cubicBezTo>
                    <a:cubicBezTo>
                      <a:pt x="1329" y="1208"/>
                      <a:pt x="1333" y="1206"/>
                      <a:pt x="1336" y="1205"/>
                    </a:cubicBezTo>
                    <a:cubicBezTo>
                      <a:pt x="1339" y="1204"/>
                      <a:pt x="1341" y="1203"/>
                      <a:pt x="1341" y="1203"/>
                    </a:cubicBezTo>
                    <a:cubicBezTo>
                      <a:pt x="1341" y="1203"/>
                      <a:pt x="1343" y="1203"/>
                      <a:pt x="1345" y="1202"/>
                    </a:cubicBezTo>
                    <a:cubicBezTo>
                      <a:pt x="1347" y="1202"/>
                      <a:pt x="1348" y="1202"/>
                      <a:pt x="1350" y="1201"/>
                    </a:cubicBezTo>
                    <a:cubicBezTo>
                      <a:pt x="1352" y="1201"/>
                      <a:pt x="1354" y="1201"/>
                      <a:pt x="1356" y="1201"/>
                    </a:cubicBezTo>
                    <a:cubicBezTo>
                      <a:pt x="1361" y="1201"/>
                      <a:pt x="1367" y="1201"/>
                      <a:pt x="1372" y="1204"/>
                    </a:cubicBezTo>
                    <a:cubicBezTo>
                      <a:pt x="1373" y="1204"/>
                      <a:pt x="1375" y="1205"/>
                      <a:pt x="1376" y="1206"/>
                    </a:cubicBezTo>
                    <a:cubicBezTo>
                      <a:pt x="1378" y="1207"/>
                      <a:pt x="1380" y="1208"/>
                      <a:pt x="1383" y="1209"/>
                    </a:cubicBezTo>
                    <a:cubicBezTo>
                      <a:pt x="1386" y="1210"/>
                      <a:pt x="1390" y="1211"/>
                      <a:pt x="1394" y="1209"/>
                    </a:cubicBezTo>
                    <a:cubicBezTo>
                      <a:pt x="1398" y="1208"/>
                      <a:pt x="1401" y="1205"/>
                      <a:pt x="1403" y="1202"/>
                    </a:cubicBezTo>
                    <a:cubicBezTo>
                      <a:pt x="1406" y="1197"/>
                      <a:pt x="1407" y="1192"/>
                      <a:pt x="1409" y="1188"/>
                    </a:cubicBezTo>
                    <a:cubicBezTo>
                      <a:pt x="1410" y="1183"/>
                      <a:pt x="1411" y="1179"/>
                      <a:pt x="1412" y="1174"/>
                    </a:cubicBezTo>
                    <a:cubicBezTo>
                      <a:pt x="1414" y="1165"/>
                      <a:pt x="1416" y="1157"/>
                      <a:pt x="1419" y="1149"/>
                    </a:cubicBezTo>
                    <a:cubicBezTo>
                      <a:pt x="1422" y="1141"/>
                      <a:pt x="1427" y="1134"/>
                      <a:pt x="1432" y="1129"/>
                    </a:cubicBezTo>
                    <a:cubicBezTo>
                      <a:pt x="1437" y="1124"/>
                      <a:pt x="1443" y="1121"/>
                      <a:pt x="1449" y="1120"/>
                    </a:cubicBezTo>
                    <a:cubicBezTo>
                      <a:pt x="1457" y="1119"/>
                      <a:pt x="1464" y="1120"/>
                      <a:pt x="1470" y="1120"/>
                    </a:cubicBezTo>
                    <a:cubicBezTo>
                      <a:pt x="1476" y="1121"/>
                      <a:pt x="1480" y="1121"/>
                      <a:pt x="1483" y="1121"/>
                    </a:cubicBezTo>
                    <a:cubicBezTo>
                      <a:pt x="1507" y="1122"/>
                      <a:pt x="1521" y="1120"/>
                      <a:pt x="1541" y="1116"/>
                    </a:cubicBezTo>
                    <a:cubicBezTo>
                      <a:pt x="1521" y="1110"/>
                      <a:pt x="1508" y="1107"/>
                      <a:pt x="1484" y="1105"/>
                    </a:cubicBezTo>
                    <a:cubicBezTo>
                      <a:pt x="1481" y="1105"/>
                      <a:pt x="1476" y="1105"/>
                      <a:pt x="1471" y="1105"/>
                    </a:cubicBezTo>
                    <a:cubicBezTo>
                      <a:pt x="1465" y="1104"/>
                      <a:pt x="1457" y="1103"/>
                      <a:pt x="1447" y="1105"/>
                    </a:cubicBezTo>
                    <a:cubicBezTo>
                      <a:pt x="1442" y="1106"/>
                      <a:pt x="1438" y="1107"/>
                      <a:pt x="1433" y="1109"/>
                    </a:cubicBezTo>
                    <a:cubicBezTo>
                      <a:pt x="1429" y="1111"/>
                      <a:pt x="1425" y="1114"/>
                      <a:pt x="1421" y="1118"/>
                    </a:cubicBezTo>
                    <a:cubicBezTo>
                      <a:pt x="1414" y="1125"/>
                      <a:pt x="1408" y="1134"/>
                      <a:pt x="1405" y="1143"/>
                    </a:cubicBezTo>
                    <a:cubicBezTo>
                      <a:pt x="1401" y="1152"/>
                      <a:pt x="1399" y="1162"/>
                      <a:pt x="1397" y="1171"/>
                    </a:cubicBezTo>
                    <a:cubicBezTo>
                      <a:pt x="1396" y="1175"/>
                      <a:pt x="1395" y="1180"/>
                      <a:pt x="1394" y="1184"/>
                    </a:cubicBezTo>
                    <a:cubicBezTo>
                      <a:pt x="1392" y="1188"/>
                      <a:pt x="1391" y="1192"/>
                      <a:pt x="1390" y="1193"/>
                    </a:cubicBezTo>
                    <a:cubicBezTo>
                      <a:pt x="1389" y="1194"/>
                      <a:pt x="1389" y="1194"/>
                      <a:pt x="1389" y="1194"/>
                    </a:cubicBezTo>
                    <a:cubicBezTo>
                      <a:pt x="1389" y="1194"/>
                      <a:pt x="1389" y="1194"/>
                      <a:pt x="1388" y="1194"/>
                    </a:cubicBezTo>
                    <a:cubicBezTo>
                      <a:pt x="1387" y="1194"/>
                      <a:pt x="1386" y="1193"/>
                      <a:pt x="1384" y="1192"/>
                    </a:cubicBezTo>
                    <a:cubicBezTo>
                      <a:pt x="1382" y="1191"/>
                      <a:pt x="1380" y="1190"/>
                      <a:pt x="1378" y="1189"/>
                    </a:cubicBezTo>
                    <a:cubicBezTo>
                      <a:pt x="1370" y="1186"/>
                      <a:pt x="1362" y="1185"/>
                      <a:pt x="1356" y="1185"/>
                    </a:cubicBezTo>
                    <a:cubicBezTo>
                      <a:pt x="1353" y="1185"/>
                      <a:pt x="1350" y="1186"/>
                      <a:pt x="1348" y="1186"/>
                    </a:cubicBezTo>
                    <a:cubicBezTo>
                      <a:pt x="1345" y="1186"/>
                      <a:pt x="1343" y="1187"/>
                      <a:pt x="1342" y="1187"/>
                    </a:cubicBezTo>
                    <a:cubicBezTo>
                      <a:pt x="1338" y="1188"/>
                      <a:pt x="1336" y="1188"/>
                      <a:pt x="1336" y="1188"/>
                    </a:cubicBezTo>
                    <a:cubicBezTo>
                      <a:pt x="1336" y="1188"/>
                      <a:pt x="1334" y="1189"/>
                      <a:pt x="1331" y="1191"/>
                    </a:cubicBezTo>
                    <a:cubicBezTo>
                      <a:pt x="1327" y="1192"/>
                      <a:pt x="1322" y="1194"/>
                      <a:pt x="1316" y="1198"/>
                    </a:cubicBezTo>
                    <a:cubicBezTo>
                      <a:pt x="1310" y="1201"/>
                      <a:pt x="1303" y="1206"/>
                      <a:pt x="1297" y="1212"/>
                    </a:cubicBezTo>
                    <a:cubicBezTo>
                      <a:pt x="1290" y="1218"/>
                      <a:pt x="1284" y="1225"/>
                      <a:pt x="1277" y="1229"/>
                    </a:cubicBezTo>
                    <a:cubicBezTo>
                      <a:pt x="1275" y="1230"/>
                      <a:pt x="1273" y="1231"/>
                      <a:pt x="1272" y="1232"/>
                    </a:cubicBezTo>
                    <a:cubicBezTo>
                      <a:pt x="1270" y="1233"/>
                      <a:pt x="1268" y="1233"/>
                      <a:pt x="1266" y="1233"/>
                    </a:cubicBezTo>
                    <a:cubicBezTo>
                      <a:pt x="1263" y="1234"/>
                      <a:pt x="1259" y="1233"/>
                      <a:pt x="1256" y="1232"/>
                    </a:cubicBezTo>
                    <a:cubicBezTo>
                      <a:pt x="1253" y="1230"/>
                      <a:pt x="1251" y="1228"/>
                      <a:pt x="1250" y="1226"/>
                    </a:cubicBezTo>
                    <a:cubicBezTo>
                      <a:pt x="1249" y="1223"/>
                      <a:pt x="1250" y="1219"/>
                      <a:pt x="1250" y="1214"/>
                    </a:cubicBezTo>
                    <a:cubicBezTo>
                      <a:pt x="1251" y="1210"/>
                      <a:pt x="1252" y="1205"/>
                      <a:pt x="1252" y="1198"/>
                    </a:cubicBezTo>
                    <a:cubicBezTo>
                      <a:pt x="1252" y="1195"/>
                      <a:pt x="1251" y="1192"/>
                      <a:pt x="1249" y="1189"/>
                    </a:cubicBezTo>
                    <a:cubicBezTo>
                      <a:pt x="1248" y="1186"/>
                      <a:pt x="1246" y="1183"/>
                      <a:pt x="1243" y="1181"/>
                    </a:cubicBezTo>
                    <a:cubicBezTo>
                      <a:pt x="1240" y="1179"/>
                      <a:pt x="1237" y="1178"/>
                      <a:pt x="1235" y="1177"/>
                    </a:cubicBezTo>
                    <a:cubicBezTo>
                      <a:pt x="1232" y="1176"/>
                      <a:pt x="1229" y="1176"/>
                      <a:pt x="1227" y="1176"/>
                    </a:cubicBezTo>
                    <a:cubicBezTo>
                      <a:pt x="1222" y="1176"/>
                      <a:pt x="1218" y="1176"/>
                      <a:pt x="1214" y="1177"/>
                    </a:cubicBezTo>
                    <a:cubicBezTo>
                      <a:pt x="1207" y="1178"/>
                      <a:pt x="1203" y="1179"/>
                      <a:pt x="1199" y="1179"/>
                    </a:cubicBezTo>
                    <a:cubicBezTo>
                      <a:pt x="1196" y="1179"/>
                      <a:pt x="1194" y="1179"/>
                      <a:pt x="1192" y="1179"/>
                    </a:cubicBezTo>
                    <a:cubicBezTo>
                      <a:pt x="1187" y="1179"/>
                      <a:pt x="1183" y="1178"/>
                      <a:pt x="1179" y="1176"/>
                    </a:cubicBezTo>
                    <a:cubicBezTo>
                      <a:pt x="1177" y="1175"/>
                      <a:pt x="1176" y="1175"/>
                      <a:pt x="1174" y="1174"/>
                    </a:cubicBezTo>
                    <a:cubicBezTo>
                      <a:pt x="1173" y="1173"/>
                      <a:pt x="1172" y="1171"/>
                      <a:pt x="1170" y="1170"/>
                    </a:cubicBezTo>
                    <a:cubicBezTo>
                      <a:pt x="1169" y="1169"/>
                      <a:pt x="1168" y="1168"/>
                      <a:pt x="1167" y="1166"/>
                    </a:cubicBezTo>
                    <a:cubicBezTo>
                      <a:pt x="1169" y="1161"/>
                      <a:pt x="1172" y="1157"/>
                      <a:pt x="1174" y="1152"/>
                    </a:cubicBezTo>
                    <a:cubicBezTo>
                      <a:pt x="1184" y="1136"/>
                      <a:pt x="1194" y="1119"/>
                      <a:pt x="1203" y="1100"/>
                    </a:cubicBezTo>
                    <a:cubicBezTo>
                      <a:pt x="1213" y="1082"/>
                      <a:pt x="1220" y="1062"/>
                      <a:pt x="1222" y="1041"/>
                    </a:cubicBezTo>
                    <a:cubicBezTo>
                      <a:pt x="1224" y="1030"/>
                      <a:pt x="1224" y="1020"/>
                      <a:pt x="1224" y="1009"/>
                    </a:cubicBezTo>
                    <a:cubicBezTo>
                      <a:pt x="1223" y="999"/>
                      <a:pt x="1222" y="989"/>
                      <a:pt x="1221" y="979"/>
                    </a:cubicBezTo>
                    <a:cubicBezTo>
                      <a:pt x="1214" y="938"/>
                      <a:pt x="1199" y="902"/>
                      <a:pt x="1186" y="869"/>
                    </a:cubicBezTo>
                    <a:cubicBezTo>
                      <a:pt x="1182" y="861"/>
                      <a:pt x="1179" y="853"/>
                      <a:pt x="1175" y="845"/>
                    </a:cubicBezTo>
                    <a:cubicBezTo>
                      <a:pt x="1173" y="841"/>
                      <a:pt x="1172" y="838"/>
                      <a:pt x="1170" y="834"/>
                    </a:cubicBezTo>
                    <a:cubicBezTo>
                      <a:pt x="1168" y="831"/>
                      <a:pt x="1167" y="827"/>
                      <a:pt x="1165" y="824"/>
                    </a:cubicBezTo>
                    <a:cubicBezTo>
                      <a:pt x="1164" y="821"/>
                      <a:pt x="1162" y="818"/>
                      <a:pt x="1161" y="815"/>
                    </a:cubicBezTo>
                    <a:cubicBezTo>
                      <a:pt x="1158" y="810"/>
                      <a:pt x="1156" y="805"/>
                      <a:pt x="1155" y="802"/>
                    </a:cubicBezTo>
                    <a:cubicBezTo>
                      <a:pt x="1152" y="797"/>
                      <a:pt x="1149" y="792"/>
                      <a:pt x="1146" y="788"/>
                    </a:cubicBezTo>
                    <a:cubicBezTo>
                      <a:pt x="1148" y="783"/>
                      <a:pt x="1148" y="779"/>
                      <a:pt x="1147" y="775"/>
                    </a:cubicBezTo>
                    <a:cubicBezTo>
                      <a:pt x="1145" y="771"/>
                      <a:pt x="1141" y="762"/>
                      <a:pt x="1137" y="753"/>
                    </a:cubicBezTo>
                    <a:cubicBezTo>
                      <a:pt x="1133" y="744"/>
                      <a:pt x="1129" y="736"/>
                      <a:pt x="1129" y="736"/>
                    </a:cubicBezTo>
                    <a:cubicBezTo>
                      <a:pt x="1129" y="736"/>
                      <a:pt x="1128" y="735"/>
                      <a:pt x="1127" y="733"/>
                    </a:cubicBezTo>
                    <a:cubicBezTo>
                      <a:pt x="1127" y="732"/>
                      <a:pt x="1127" y="731"/>
                      <a:pt x="1126" y="730"/>
                    </a:cubicBezTo>
                    <a:cubicBezTo>
                      <a:pt x="1126" y="728"/>
                      <a:pt x="1126" y="727"/>
                      <a:pt x="1125" y="726"/>
                    </a:cubicBezTo>
                    <a:cubicBezTo>
                      <a:pt x="1125" y="724"/>
                      <a:pt x="1124" y="723"/>
                      <a:pt x="1124" y="723"/>
                    </a:cubicBezTo>
                    <a:cubicBezTo>
                      <a:pt x="1124" y="723"/>
                      <a:pt x="1124" y="722"/>
                      <a:pt x="1123" y="720"/>
                    </a:cubicBezTo>
                    <a:cubicBezTo>
                      <a:pt x="1122" y="718"/>
                      <a:pt x="1121" y="715"/>
                      <a:pt x="1119" y="712"/>
                    </a:cubicBezTo>
                    <a:cubicBezTo>
                      <a:pt x="1115" y="705"/>
                      <a:pt x="1108" y="696"/>
                      <a:pt x="1098" y="688"/>
                    </a:cubicBezTo>
                    <a:cubicBezTo>
                      <a:pt x="1093" y="683"/>
                      <a:pt x="1086" y="679"/>
                      <a:pt x="1080" y="675"/>
                    </a:cubicBezTo>
                    <a:cubicBezTo>
                      <a:pt x="1074" y="671"/>
                      <a:pt x="1067" y="667"/>
                      <a:pt x="1059" y="663"/>
                    </a:cubicBezTo>
                    <a:cubicBezTo>
                      <a:pt x="1044" y="655"/>
                      <a:pt x="1027" y="647"/>
                      <a:pt x="1010" y="638"/>
                    </a:cubicBezTo>
                    <a:cubicBezTo>
                      <a:pt x="1001" y="633"/>
                      <a:pt x="992" y="628"/>
                      <a:pt x="984" y="622"/>
                    </a:cubicBezTo>
                    <a:cubicBezTo>
                      <a:pt x="975" y="616"/>
                      <a:pt x="967" y="610"/>
                      <a:pt x="959" y="602"/>
                    </a:cubicBezTo>
                    <a:cubicBezTo>
                      <a:pt x="951" y="595"/>
                      <a:pt x="945" y="586"/>
                      <a:pt x="939" y="577"/>
                    </a:cubicBezTo>
                    <a:cubicBezTo>
                      <a:pt x="937" y="572"/>
                      <a:pt x="934" y="568"/>
                      <a:pt x="933" y="562"/>
                    </a:cubicBezTo>
                    <a:cubicBezTo>
                      <a:pt x="931" y="557"/>
                      <a:pt x="930" y="552"/>
                      <a:pt x="929" y="546"/>
                    </a:cubicBezTo>
                    <a:cubicBezTo>
                      <a:pt x="926" y="524"/>
                      <a:pt x="933" y="500"/>
                      <a:pt x="943" y="474"/>
                    </a:cubicBezTo>
                    <a:cubicBezTo>
                      <a:pt x="952" y="449"/>
                      <a:pt x="965" y="423"/>
                      <a:pt x="975" y="394"/>
                    </a:cubicBezTo>
                    <a:cubicBezTo>
                      <a:pt x="977" y="386"/>
                      <a:pt x="979" y="379"/>
                      <a:pt x="981" y="371"/>
                    </a:cubicBezTo>
                    <a:cubicBezTo>
                      <a:pt x="982" y="363"/>
                      <a:pt x="984" y="355"/>
                      <a:pt x="984" y="347"/>
                    </a:cubicBezTo>
                    <a:cubicBezTo>
                      <a:pt x="985" y="331"/>
                      <a:pt x="983" y="314"/>
                      <a:pt x="980" y="299"/>
                    </a:cubicBezTo>
                    <a:cubicBezTo>
                      <a:pt x="972" y="268"/>
                      <a:pt x="957" y="240"/>
                      <a:pt x="940" y="215"/>
                    </a:cubicBezTo>
                    <a:cubicBezTo>
                      <a:pt x="931" y="203"/>
                      <a:pt x="922" y="191"/>
                      <a:pt x="913" y="180"/>
                    </a:cubicBezTo>
                    <a:cubicBezTo>
                      <a:pt x="908" y="174"/>
                      <a:pt x="903" y="169"/>
                      <a:pt x="898" y="163"/>
                    </a:cubicBezTo>
                    <a:cubicBezTo>
                      <a:pt x="893" y="158"/>
                      <a:pt x="889" y="153"/>
                      <a:pt x="883" y="148"/>
                    </a:cubicBezTo>
                    <a:cubicBezTo>
                      <a:pt x="864" y="128"/>
                      <a:pt x="843" y="109"/>
                      <a:pt x="822" y="93"/>
                    </a:cubicBezTo>
                    <a:cubicBezTo>
                      <a:pt x="817" y="89"/>
                      <a:pt x="811" y="85"/>
                      <a:pt x="806" y="81"/>
                    </a:cubicBezTo>
                    <a:cubicBezTo>
                      <a:pt x="804" y="79"/>
                      <a:pt x="801" y="77"/>
                      <a:pt x="798" y="76"/>
                    </a:cubicBezTo>
                    <a:cubicBezTo>
                      <a:pt x="796" y="74"/>
                      <a:pt x="793" y="72"/>
                      <a:pt x="791" y="70"/>
                    </a:cubicBezTo>
                    <a:cubicBezTo>
                      <a:pt x="785" y="67"/>
                      <a:pt x="780" y="63"/>
                      <a:pt x="775" y="60"/>
                    </a:cubicBezTo>
                    <a:cubicBezTo>
                      <a:pt x="770" y="57"/>
                      <a:pt x="766" y="54"/>
                      <a:pt x="761" y="51"/>
                    </a:cubicBezTo>
                    <a:cubicBezTo>
                      <a:pt x="755" y="48"/>
                      <a:pt x="749" y="44"/>
                      <a:pt x="744" y="41"/>
                    </a:cubicBezTo>
                    <a:cubicBezTo>
                      <a:pt x="733" y="35"/>
                      <a:pt x="724" y="31"/>
                      <a:pt x="718" y="28"/>
                    </a:cubicBezTo>
                    <a:cubicBezTo>
                      <a:pt x="707" y="22"/>
                      <a:pt x="697" y="18"/>
                      <a:pt x="687" y="15"/>
                    </a:cubicBezTo>
                    <a:cubicBezTo>
                      <a:pt x="682" y="13"/>
                      <a:pt x="678" y="11"/>
                      <a:pt x="673" y="10"/>
                    </a:cubicBezTo>
                    <a:cubicBezTo>
                      <a:pt x="669" y="9"/>
                      <a:pt x="664" y="8"/>
                      <a:pt x="660" y="7"/>
                    </a:cubicBezTo>
                    <a:cubicBezTo>
                      <a:pt x="642" y="3"/>
                      <a:pt x="624" y="1"/>
                      <a:pt x="604" y="0"/>
                    </a:cubicBezTo>
                    <a:cubicBezTo>
                      <a:pt x="622" y="11"/>
                      <a:pt x="636" y="19"/>
                      <a:pt x="652" y="28"/>
                    </a:cubicBezTo>
                    <a:cubicBezTo>
                      <a:pt x="655" y="30"/>
                      <a:pt x="659" y="32"/>
                      <a:pt x="663" y="34"/>
                    </a:cubicBezTo>
                    <a:cubicBezTo>
                      <a:pt x="667" y="37"/>
                      <a:pt x="671" y="39"/>
                      <a:pt x="676" y="41"/>
                    </a:cubicBezTo>
                    <a:cubicBezTo>
                      <a:pt x="684" y="45"/>
                      <a:pt x="694" y="51"/>
                      <a:pt x="704" y="56"/>
                    </a:cubicBezTo>
                    <a:cubicBezTo>
                      <a:pt x="710" y="59"/>
                      <a:pt x="718" y="63"/>
                      <a:pt x="728" y="69"/>
                    </a:cubicBezTo>
                    <a:cubicBezTo>
                      <a:pt x="733" y="72"/>
                      <a:pt x="739" y="75"/>
                      <a:pt x="745" y="78"/>
                    </a:cubicBezTo>
                    <a:cubicBezTo>
                      <a:pt x="749" y="81"/>
                      <a:pt x="754" y="84"/>
                      <a:pt x="758" y="86"/>
                    </a:cubicBezTo>
                    <a:cubicBezTo>
                      <a:pt x="763" y="89"/>
                      <a:pt x="768" y="93"/>
                      <a:pt x="773" y="96"/>
                    </a:cubicBezTo>
                    <a:cubicBezTo>
                      <a:pt x="775" y="98"/>
                      <a:pt x="778" y="100"/>
                      <a:pt x="780" y="101"/>
                    </a:cubicBezTo>
                    <a:cubicBezTo>
                      <a:pt x="783" y="103"/>
                      <a:pt x="785" y="105"/>
                      <a:pt x="788" y="107"/>
                    </a:cubicBezTo>
                    <a:cubicBezTo>
                      <a:pt x="793" y="110"/>
                      <a:pt x="798" y="114"/>
                      <a:pt x="803" y="118"/>
                    </a:cubicBezTo>
                    <a:cubicBezTo>
                      <a:pt x="823" y="133"/>
                      <a:pt x="842" y="151"/>
                      <a:pt x="861" y="170"/>
                    </a:cubicBezTo>
                    <a:cubicBezTo>
                      <a:pt x="866" y="175"/>
                      <a:pt x="870" y="180"/>
                      <a:pt x="875" y="185"/>
                    </a:cubicBezTo>
                    <a:cubicBezTo>
                      <a:pt x="880" y="190"/>
                      <a:pt x="884" y="195"/>
                      <a:pt x="889" y="200"/>
                    </a:cubicBezTo>
                    <a:cubicBezTo>
                      <a:pt x="898" y="211"/>
                      <a:pt x="906" y="221"/>
                      <a:pt x="914" y="233"/>
                    </a:cubicBezTo>
                    <a:cubicBezTo>
                      <a:pt x="930" y="255"/>
                      <a:pt x="943" y="280"/>
                      <a:pt x="949" y="306"/>
                    </a:cubicBezTo>
                    <a:cubicBezTo>
                      <a:pt x="952" y="319"/>
                      <a:pt x="954" y="332"/>
                      <a:pt x="953" y="345"/>
                    </a:cubicBezTo>
                    <a:cubicBezTo>
                      <a:pt x="952" y="349"/>
                      <a:pt x="952" y="353"/>
                      <a:pt x="951" y="357"/>
                    </a:cubicBezTo>
                    <a:cubicBezTo>
                      <a:pt x="949" y="362"/>
                      <a:pt x="946" y="368"/>
                      <a:pt x="942" y="374"/>
                    </a:cubicBezTo>
                    <a:cubicBezTo>
                      <a:pt x="940" y="376"/>
                      <a:pt x="937" y="379"/>
                      <a:pt x="933" y="383"/>
                    </a:cubicBezTo>
                    <a:cubicBezTo>
                      <a:pt x="931" y="385"/>
                      <a:pt x="929" y="387"/>
                      <a:pt x="927" y="389"/>
                    </a:cubicBezTo>
                    <a:cubicBezTo>
                      <a:pt x="925" y="390"/>
                      <a:pt x="925" y="390"/>
                      <a:pt x="925" y="390"/>
                    </a:cubicBezTo>
                    <a:cubicBezTo>
                      <a:pt x="923" y="391"/>
                      <a:pt x="923" y="391"/>
                      <a:pt x="923" y="391"/>
                    </a:cubicBezTo>
                    <a:cubicBezTo>
                      <a:pt x="922" y="392"/>
                      <a:pt x="921" y="393"/>
                      <a:pt x="919" y="394"/>
                    </a:cubicBezTo>
                    <a:cubicBezTo>
                      <a:pt x="917" y="396"/>
                      <a:pt x="914" y="398"/>
                      <a:pt x="911" y="400"/>
                    </a:cubicBezTo>
                    <a:cubicBezTo>
                      <a:pt x="905" y="403"/>
                      <a:pt x="898" y="406"/>
                      <a:pt x="892" y="409"/>
                    </a:cubicBezTo>
                    <a:cubicBezTo>
                      <a:pt x="864" y="422"/>
                      <a:pt x="834" y="434"/>
                      <a:pt x="802" y="446"/>
                    </a:cubicBezTo>
                    <a:cubicBezTo>
                      <a:pt x="770" y="458"/>
                      <a:pt x="736" y="469"/>
                      <a:pt x="704" y="480"/>
                    </a:cubicBezTo>
                    <a:cubicBezTo>
                      <a:pt x="671" y="491"/>
                      <a:pt x="640" y="503"/>
                      <a:pt x="611" y="514"/>
                    </a:cubicBezTo>
                    <a:cubicBezTo>
                      <a:pt x="582" y="526"/>
                      <a:pt x="556" y="538"/>
                      <a:pt x="534" y="549"/>
                    </a:cubicBezTo>
                    <a:cubicBezTo>
                      <a:pt x="512" y="561"/>
                      <a:pt x="495" y="571"/>
                      <a:pt x="483" y="578"/>
                    </a:cubicBezTo>
                    <a:cubicBezTo>
                      <a:pt x="471" y="586"/>
                      <a:pt x="465" y="590"/>
                      <a:pt x="465" y="590"/>
                    </a:cubicBezTo>
                    <a:cubicBezTo>
                      <a:pt x="465" y="590"/>
                      <a:pt x="458" y="594"/>
                      <a:pt x="446" y="602"/>
                    </a:cubicBezTo>
                    <a:cubicBezTo>
                      <a:pt x="435" y="611"/>
                      <a:pt x="419" y="622"/>
                      <a:pt x="400" y="638"/>
                    </a:cubicBezTo>
                    <a:cubicBezTo>
                      <a:pt x="391" y="646"/>
                      <a:pt x="380" y="655"/>
                      <a:pt x="370" y="666"/>
                    </a:cubicBezTo>
                    <a:cubicBezTo>
                      <a:pt x="366" y="671"/>
                      <a:pt x="361" y="678"/>
                      <a:pt x="357" y="685"/>
                    </a:cubicBezTo>
                    <a:cubicBezTo>
                      <a:pt x="353" y="692"/>
                      <a:pt x="350" y="700"/>
                      <a:pt x="348" y="709"/>
                    </a:cubicBezTo>
                    <a:cubicBezTo>
                      <a:pt x="342" y="746"/>
                      <a:pt x="373" y="775"/>
                      <a:pt x="368" y="804"/>
                    </a:cubicBezTo>
                    <a:cubicBezTo>
                      <a:pt x="367" y="811"/>
                      <a:pt x="363" y="817"/>
                      <a:pt x="358" y="823"/>
                    </a:cubicBezTo>
                    <a:cubicBezTo>
                      <a:pt x="353" y="830"/>
                      <a:pt x="347" y="836"/>
                      <a:pt x="341" y="844"/>
                    </a:cubicBezTo>
                    <a:cubicBezTo>
                      <a:pt x="330" y="858"/>
                      <a:pt x="322" y="875"/>
                      <a:pt x="317" y="892"/>
                    </a:cubicBezTo>
                    <a:cubicBezTo>
                      <a:pt x="312" y="909"/>
                      <a:pt x="310" y="927"/>
                      <a:pt x="308" y="943"/>
                    </a:cubicBezTo>
                    <a:cubicBezTo>
                      <a:pt x="307" y="951"/>
                      <a:pt x="306" y="959"/>
                      <a:pt x="306" y="967"/>
                    </a:cubicBezTo>
                    <a:cubicBezTo>
                      <a:pt x="305" y="975"/>
                      <a:pt x="304" y="983"/>
                      <a:pt x="304" y="990"/>
                    </a:cubicBezTo>
                    <a:cubicBezTo>
                      <a:pt x="303" y="1006"/>
                      <a:pt x="303" y="1019"/>
                      <a:pt x="303" y="1026"/>
                    </a:cubicBezTo>
                    <a:cubicBezTo>
                      <a:pt x="303" y="1038"/>
                      <a:pt x="305" y="1048"/>
                      <a:pt x="308" y="1057"/>
                    </a:cubicBezTo>
                    <a:cubicBezTo>
                      <a:pt x="311" y="1066"/>
                      <a:pt x="316" y="1074"/>
                      <a:pt x="322" y="1082"/>
                    </a:cubicBezTo>
                    <a:cubicBezTo>
                      <a:pt x="320" y="1072"/>
                      <a:pt x="320" y="1063"/>
                      <a:pt x="320" y="1055"/>
                    </a:cubicBezTo>
                    <a:cubicBezTo>
                      <a:pt x="319" y="1046"/>
                      <a:pt x="319" y="1037"/>
                      <a:pt x="319" y="1026"/>
                    </a:cubicBezTo>
                    <a:cubicBezTo>
                      <a:pt x="318" y="1019"/>
                      <a:pt x="318" y="1007"/>
                      <a:pt x="320" y="991"/>
                    </a:cubicBezTo>
                    <a:cubicBezTo>
                      <a:pt x="320" y="984"/>
                      <a:pt x="321" y="976"/>
                      <a:pt x="321" y="969"/>
                    </a:cubicBezTo>
                    <a:cubicBezTo>
                      <a:pt x="322" y="961"/>
                      <a:pt x="323" y="953"/>
                      <a:pt x="323" y="945"/>
                    </a:cubicBezTo>
                    <a:cubicBezTo>
                      <a:pt x="325" y="929"/>
                      <a:pt x="328" y="913"/>
                      <a:pt x="332" y="897"/>
                    </a:cubicBezTo>
                    <a:cubicBezTo>
                      <a:pt x="337" y="881"/>
                      <a:pt x="344" y="866"/>
                      <a:pt x="354" y="853"/>
                    </a:cubicBezTo>
                    <a:cubicBezTo>
                      <a:pt x="358" y="847"/>
                      <a:pt x="364" y="840"/>
                      <a:pt x="370" y="833"/>
                    </a:cubicBezTo>
                    <a:cubicBezTo>
                      <a:pt x="376" y="826"/>
                      <a:pt x="381" y="817"/>
                      <a:pt x="383" y="807"/>
                    </a:cubicBezTo>
                    <a:cubicBezTo>
                      <a:pt x="385" y="797"/>
                      <a:pt x="384" y="787"/>
                      <a:pt x="381" y="778"/>
                    </a:cubicBezTo>
                    <a:cubicBezTo>
                      <a:pt x="379" y="769"/>
                      <a:pt x="375" y="761"/>
                      <a:pt x="372" y="754"/>
                    </a:cubicBezTo>
                    <a:cubicBezTo>
                      <a:pt x="369" y="746"/>
                      <a:pt x="367" y="739"/>
                      <a:pt x="365" y="732"/>
                    </a:cubicBezTo>
                    <a:cubicBezTo>
                      <a:pt x="363" y="725"/>
                      <a:pt x="363" y="718"/>
                      <a:pt x="364" y="711"/>
                    </a:cubicBezTo>
                    <a:cubicBezTo>
                      <a:pt x="366" y="698"/>
                      <a:pt x="374" y="686"/>
                      <a:pt x="382" y="676"/>
                    </a:cubicBezTo>
                    <a:cubicBezTo>
                      <a:pt x="391" y="666"/>
                      <a:pt x="401" y="658"/>
                      <a:pt x="410" y="650"/>
                    </a:cubicBezTo>
                    <a:cubicBezTo>
                      <a:pt x="428" y="635"/>
                      <a:pt x="444" y="623"/>
                      <a:pt x="455" y="615"/>
                    </a:cubicBezTo>
                    <a:cubicBezTo>
                      <a:pt x="467" y="607"/>
                      <a:pt x="473" y="603"/>
                      <a:pt x="473" y="603"/>
                    </a:cubicBezTo>
                    <a:cubicBezTo>
                      <a:pt x="473" y="603"/>
                      <a:pt x="480" y="599"/>
                      <a:pt x="491" y="592"/>
                    </a:cubicBezTo>
                    <a:cubicBezTo>
                      <a:pt x="499" y="587"/>
                      <a:pt x="509" y="581"/>
                      <a:pt x="520" y="574"/>
                    </a:cubicBezTo>
                    <a:cubicBezTo>
                      <a:pt x="519" y="577"/>
                      <a:pt x="519" y="580"/>
                      <a:pt x="519" y="584"/>
                    </a:cubicBezTo>
                    <a:cubicBezTo>
                      <a:pt x="518" y="588"/>
                      <a:pt x="519" y="593"/>
                      <a:pt x="520" y="600"/>
                    </a:cubicBezTo>
                    <a:cubicBezTo>
                      <a:pt x="521" y="603"/>
                      <a:pt x="522" y="607"/>
                      <a:pt x="524" y="610"/>
                    </a:cubicBezTo>
                    <a:cubicBezTo>
                      <a:pt x="524" y="612"/>
                      <a:pt x="524" y="612"/>
                      <a:pt x="524" y="612"/>
                    </a:cubicBezTo>
                    <a:cubicBezTo>
                      <a:pt x="524" y="612"/>
                      <a:pt x="525" y="613"/>
                      <a:pt x="525" y="613"/>
                    </a:cubicBezTo>
                    <a:cubicBezTo>
                      <a:pt x="525" y="614"/>
                      <a:pt x="526" y="616"/>
                      <a:pt x="526" y="617"/>
                    </a:cubicBezTo>
                    <a:cubicBezTo>
                      <a:pt x="528" y="619"/>
                      <a:pt x="529" y="621"/>
                      <a:pt x="530" y="623"/>
                    </a:cubicBezTo>
                    <a:cubicBezTo>
                      <a:pt x="532" y="628"/>
                      <a:pt x="535" y="632"/>
                      <a:pt x="538" y="636"/>
                    </a:cubicBezTo>
                    <a:cubicBezTo>
                      <a:pt x="549" y="653"/>
                      <a:pt x="561" y="671"/>
                      <a:pt x="570" y="691"/>
                    </a:cubicBezTo>
                    <a:cubicBezTo>
                      <a:pt x="579" y="711"/>
                      <a:pt x="585" y="733"/>
                      <a:pt x="583" y="754"/>
                    </a:cubicBezTo>
                    <a:cubicBezTo>
                      <a:pt x="581" y="775"/>
                      <a:pt x="571" y="794"/>
                      <a:pt x="557" y="806"/>
                    </a:cubicBezTo>
                    <a:cubicBezTo>
                      <a:pt x="550" y="811"/>
                      <a:pt x="542" y="815"/>
                      <a:pt x="534" y="818"/>
                    </a:cubicBezTo>
                    <a:cubicBezTo>
                      <a:pt x="525" y="822"/>
                      <a:pt x="517" y="824"/>
                      <a:pt x="509" y="828"/>
                    </a:cubicBezTo>
                    <a:cubicBezTo>
                      <a:pt x="501" y="832"/>
                      <a:pt x="494" y="836"/>
                      <a:pt x="489" y="841"/>
                    </a:cubicBezTo>
                    <a:cubicBezTo>
                      <a:pt x="483" y="846"/>
                      <a:pt x="479" y="852"/>
                      <a:pt x="477" y="856"/>
                    </a:cubicBezTo>
                    <a:cubicBezTo>
                      <a:pt x="476" y="859"/>
                      <a:pt x="475" y="861"/>
                      <a:pt x="474" y="863"/>
                    </a:cubicBezTo>
                    <a:cubicBezTo>
                      <a:pt x="473" y="865"/>
                      <a:pt x="473" y="866"/>
                      <a:pt x="472" y="868"/>
                    </a:cubicBezTo>
                    <a:cubicBezTo>
                      <a:pt x="472" y="869"/>
                      <a:pt x="472" y="870"/>
                      <a:pt x="472" y="871"/>
                    </a:cubicBezTo>
                    <a:cubicBezTo>
                      <a:pt x="471" y="871"/>
                      <a:pt x="471" y="872"/>
                      <a:pt x="471" y="872"/>
                    </a:cubicBezTo>
                    <a:cubicBezTo>
                      <a:pt x="471" y="872"/>
                      <a:pt x="471" y="873"/>
                      <a:pt x="470" y="876"/>
                    </a:cubicBezTo>
                    <a:cubicBezTo>
                      <a:pt x="470" y="877"/>
                      <a:pt x="470" y="879"/>
                      <a:pt x="470" y="881"/>
                    </a:cubicBezTo>
                    <a:cubicBezTo>
                      <a:pt x="470" y="883"/>
                      <a:pt x="470" y="885"/>
                      <a:pt x="470" y="888"/>
                    </a:cubicBezTo>
                    <a:cubicBezTo>
                      <a:pt x="470" y="893"/>
                      <a:pt x="470" y="899"/>
                      <a:pt x="473" y="906"/>
                    </a:cubicBezTo>
                    <a:cubicBezTo>
                      <a:pt x="475" y="913"/>
                      <a:pt x="479" y="921"/>
                      <a:pt x="485" y="928"/>
                    </a:cubicBezTo>
                    <a:cubicBezTo>
                      <a:pt x="486" y="930"/>
                      <a:pt x="488" y="931"/>
                      <a:pt x="490" y="933"/>
                    </a:cubicBezTo>
                    <a:cubicBezTo>
                      <a:pt x="492" y="935"/>
                      <a:pt x="494" y="936"/>
                      <a:pt x="496" y="937"/>
                    </a:cubicBezTo>
                    <a:cubicBezTo>
                      <a:pt x="500" y="940"/>
                      <a:pt x="504" y="942"/>
                      <a:pt x="507" y="945"/>
                    </a:cubicBezTo>
                    <a:cubicBezTo>
                      <a:pt x="511" y="947"/>
                      <a:pt x="514" y="950"/>
                      <a:pt x="516" y="953"/>
                    </a:cubicBezTo>
                    <a:cubicBezTo>
                      <a:pt x="518" y="955"/>
                      <a:pt x="520" y="958"/>
                      <a:pt x="519" y="962"/>
                    </a:cubicBezTo>
                    <a:cubicBezTo>
                      <a:pt x="520" y="965"/>
                      <a:pt x="518" y="970"/>
                      <a:pt x="517" y="976"/>
                    </a:cubicBezTo>
                    <a:cubicBezTo>
                      <a:pt x="516" y="982"/>
                      <a:pt x="516" y="989"/>
                      <a:pt x="518" y="995"/>
                    </a:cubicBezTo>
                    <a:cubicBezTo>
                      <a:pt x="520" y="1002"/>
                      <a:pt x="523" y="1007"/>
                      <a:pt x="527" y="1012"/>
                    </a:cubicBezTo>
                    <a:cubicBezTo>
                      <a:pt x="530" y="1017"/>
                      <a:pt x="534" y="1022"/>
                      <a:pt x="538" y="1026"/>
                    </a:cubicBezTo>
                    <a:cubicBezTo>
                      <a:pt x="546" y="1035"/>
                      <a:pt x="553" y="1043"/>
                      <a:pt x="558" y="1052"/>
                    </a:cubicBezTo>
                    <a:cubicBezTo>
                      <a:pt x="563" y="1060"/>
                      <a:pt x="564" y="1070"/>
                      <a:pt x="563" y="1081"/>
                    </a:cubicBezTo>
                    <a:cubicBezTo>
                      <a:pt x="562" y="1091"/>
                      <a:pt x="559" y="1102"/>
                      <a:pt x="556" y="1112"/>
                    </a:cubicBezTo>
                    <a:cubicBezTo>
                      <a:pt x="554" y="1123"/>
                      <a:pt x="551" y="1133"/>
                      <a:pt x="549" y="1142"/>
                    </a:cubicBezTo>
                    <a:cubicBezTo>
                      <a:pt x="546" y="1158"/>
                      <a:pt x="543" y="1171"/>
                      <a:pt x="541" y="1177"/>
                    </a:cubicBezTo>
                    <a:cubicBezTo>
                      <a:pt x="536" y="1200"/>
                      <a:pt x="535" y="1214"/>
                      <a:pt x="535" y="1235"/>
                    </a:cubicBezTo>
                    <a:cubicBezTo>
                      <a:pt x="545" y="1216"/>
                      <a:pt x="551" y="1204"/>
                      <a:pt x="556" y="1180"/>
                    </a:cubicBezTo>
                    <a:cubicBezTo>
                      <a:pt x="558" y="1174"/>
                      <a:pt x="561" y="1162"/>
                      <a:pt x="564" y="1146"/>
                    </a:cubicBezTo>
                    <a:cubicBezTo>
                      <a:pt x="567" y="1136"/>
                      <a:pt x="569" y="1126"/>
                      <a:pt x="572" y="1116"/>
                    </a:cubicBezTo>
                    <a:cubicBezTo>
                      <a:pt x="574" y="1105"/>
                      <a:pt x="577" y="1094"/>
                      <a:pt x="578" y="1082"/>
                    </a:cubicBezTo>
                    <a:cubicBezTo>
                      <a:pt x="579" y="1076"/>
                      <a:pt x="579" y="1070"/>
                      <a:pt x="578" y="1063"/>
                    </a:cubicBezTo>
                    <a:cubicBezTo>
                      <a:pt x="577" y="1057"/>
                      <a:pt x="575" y="1050"/>
                      <a:pt x="572" y="1045"/>
                    </a:cubicBezTo>
                    <a:cubicBezTo>
                      <a:pt x="566" y="1033"/>
                      <a:pt x="557" y="1024"/>
                      <a:pt x="550" y="1016"/>
                    </a:cubicBezTo>
                    <a:cubicBezTo>
                      <a:pt x="546" y="1012"/>
                      <a:pt x="543" y="1008"/>
                      <a:pt x="540" y="1003"/>
                    </a:cubicBezTo>
                    <a:cubicBezTo>
                      <a:pt x="537" y="999"/>
                      <a:pt x="534" y="995"/>
                      <a:pt x="533" y="991"/>
                    </a:cubicBezTo>
                    <a:cubicBezTo>
                      <a:pt x="532" y="987"/>
                      <a:pt x="532" y="983"/>
                      <a:pt x="533" y="978"/>
                    </a:cubicBezTo>
                    <a:cubicBezTo>
                      <a:pt x="533" y="974"/>
                      <a:pt x="535" y="968"/>
                      <a:pt x="535" y="962"/>
                    </a:cubicBezTo>
                    <a:cubicBezTo>
                      <a:pt x="535" y="955"/>
                      <a:pt x="532" y="948"/>
                      <a:pt x="528" y="943"/>
                    </a:cubicBezTo>
                    <a:cubicBezTo>
                      <a:pt x="524" y="938"/>
                      <a:pt x="520" y="935"/>
                      <a:pt x="516" y="932"/>
                    </a:cubicBezTo>
                    <a:cubicBezTo>
                      <a:pt x="512" y="929"/>
                      <a:pt x="508" y="927"/>
                      <a:pt x="505" y="924"/>
                    </a:cubicBezTo>
                    <a:cubicBezTo>
                      <a:pt x="503" y="923"/>
                      <a:pt x="502" y="922"/>
                      <a:pt x="500" y="921"/>
                    </a:cubicBezTo>
                    <a:cubicBezTo>
                      <a:pt x="499" y="920"/>
                      <a:pt x="498" y="919"/>
                      <a:pt x="497" y="917"/>
                    </a:cubicBezTo>
                    <a:cubicBezTo>
                      <a:pt x="492" y="913"/>
                      <a:pt x="489" y="907"/>
                      <a:pt x="488" y="902"/>
                    </a:cubicBezTo>
                    <a:cubicBezTo>
                      <a:pt x="486" y="896"/>
                      <a:pt x="486" y="891"/>
                      <a:pt x="485" y="887"/>
                    </a:cubicBezTo>
                    <a:cubicBezTo>
                      <a:pt x="485" y="885"/>
                      <a:pt x="485" y="884"/>
                      <a:pt x="485" y="882"/>
                    </a:cubicBezTo>
                    <a:cubicBezTo>
                      <a:pt x="486" y="881"/>
                      <a:pt x="486" y="879"/>
                      <a:pt x="486" y="878"/>
                    </a:cubicBezTo>
                    <a:cubicBezTo>
                      <a:pt x="486" y="876"/>
                      <a:pt x="487" y="875"/>
                      <a:pt x="487" y="875"/>
                    </a:cubicBezTo>
                    <a:cubicBezTo>
                      <a:pt x="487" y="875"/>
                      <a:pt x="487" y="875"/>
                      <a:pt x="487" y="874"/>
                    </a:cubicBezTo>
                    <a:cubicBezTo>
                      <a:pt x="487" y="874"/>
                      <a:pt x="487" y="873"/>
                      <a:pt x="487" y="872"/>
                    </a:cubicBezTo>
                    <a:cubicBezTo>
                      <a:pt x="488" y="871"/>
                      <a:pt x="488" y="870"/>
                      <a:pt x="488" y="868"/>
                    </a:cubicBezTo>
                    <a:cubicBezTo>
                      <a:pt x="489" y="867"/>
                      <a:pt x="490" y="865"/>
                      <a:pt x="491" y="863"/>
                    </a:cubicBezTo>
                    <a:cubicBezTo>
                      <a:pt x="493" y="860"/>
                      <a:pt x="495" y="856"/>
                      <a:pt x="499" y="853"/>
                    </a:cubicBezTo>
                    <a:cubicBezTo>
                      <a:pt x="503" y="849"/>
                      <a:pt x="509" y="845"/>
                      <a:pt x="515" y="842"/>
                    </a:cubicBezTo>
                    <a:cubicBezTo>
                      <a:pt x="522" y="839"/>
                      <a:pt x="530" y="836"/>
                      <a:pt x="539" y="833"/>
                    </a:cubicBezTo>
                    <a:cubicBezTo>
                      <a:pt x="548" y="829"/>
                      <a:pt x="558" y="825"/>
                      <a:pt x="567" y="818"/>
                    </a:cubicBezTo>
                    <a:cubicBezTo>
                      <a:pt x="576" y="811"/>
                      <a:pt x="584" y="801"/>
                      <a:pt x="589" y="790"/>
                    </a:cubicBezTo>
                    <a:cubicBezTo>
                      <a:pt x="594" y="779"/>
                      <a:pt x="597" y="767"/>
                      <a:pt x="598" y="755"/>
                    </a:cubicBezTo>
                    <a:cubicBezTo>
                      <a:pt x="600" y="743"/>
                      <a:pt x="599" y="731"/>
                      <a:pt x="596" y="719"/>
                    </a:cubicBezTo>
                    <a:cubicBezTo>
                      <a:pt x="594" y="707"/>
                      <a:pt x="589" y="695"/>
                      <a:pt x="585" y="685"/>
                    </a:cubicBezTo>
                    <a:cubicBezTo>
                      <a:pt x="575" y="663"/>
                      <a:pt x="562" y="644"/>
                      <a:pt x="551" y="628"/>
                    </a:cubicBezTo>
                    <a:cubicBezTo>
                      <a:pt x="548" y="624"/>
                      <a:pt x="546" y="620"/>
                      <a:pt x="544" y="616"/>
                    </a:cubicBezTo>
                    <a:cubicBezTo>
                      <a:pt x="543" y="614"/>
                      <a:pt x="542" y="612"/>
                      <a:pt x="541" y="610"/>
                    </a:cubicBezTo>
                    <a:cubicBezTo>
                      <a:pt x="540" y="609"/>
                      <a:pt x="540" y="608"/>
                      <a:pt x="539" y="607"/>
                    </a:cubicBezTo>
                    <a:cubicBezTo>
                      <a:pt x="539" y="607"/>
                      <a:pt x="539" y="606"/>
                      <a:pt x="539" y="606"/>
                    </a:cubicBezTo>
                    <a:cubicBezTo>
                      <a:pt x="538" y="605"/>
                      <a:pt x="538" y="605"/>
                      <a:pt x="538" y="605"/>
                    </a:cubicBezTo>
                    <a:cubicBezTo>
                      <a:pt x="537" y="602"/>
                      <a:pt x="536" y="599"/>
                      <a:pt x="536" y="596"/>
                    </a:cubicBezTo>
                    <a:cubicBezTo>
                      <a:pt x="534" y="591"/>
                      <a:pt x="534" y="587"/>
                      <a:pt x="534" y="584"/>
                    </a:cubicBezTo>
                    <a:cubicBezTo>
                      <a:pt x="535" y="576"/>
                      <a:pt x="538" y="568"/>
                      <a:pt x="543" y="562"/>
                    </a:cubicBezTo>
                    <a:cubicBezTo>
                      <a:pt x="564" y="552"/>
                      <a:pt x="589" y="540"/>
                      <a:pt x="617" y="529"/>
                    </a:cubicBezTo>
                    <a:cubicBezTo>
                      <a:pt x="645" y="517"/>
                      <a:pt x="677" y="506"/>
                      <a:pt x="709" y="495"/>
                    </a:cubicBezTo>
                    <a:cubicBezTo>
                      <a:pt x="742" y="484"/>
                      <a:pt x="775" y="473"/>
                      <a:pt x="807" y="461"/>
                    </a:cubicBezTo>
                    <a:cubicBezTo>
                      <a:pt x="839" y="449"/>
                      <a:pt x="870" y="437"/>
                      <a:pt x="898" y="424"/>
                    </a:cubicBezTo>
                    <a:cubicBezTo>
                      <a:pt x="905" y="420"/>
                      <a:pt x="912" y="417"/>
                      <a:pt x="919" y="413"/>
                    </a:cubicBezTo>
                    <a:cubicBezTo>
                      <a:pt x="922" y="411"/>
                      <a:pt x="925" y="409"/>
                      <a:pt x="928" y="407"/>
                    </a:cubicBezTo>
                    <a:cubicBezTo>
                      <a:pt x="930" y="406"/>
                      <a:pt x="931" y="405"/>
                      <a:pt x="933" y="404"/>
                    </a:cubicBezTo>
                    <a:cubicBezTo>
                      <a:pt x="935" y="402"/>
                      <a:pt x="935" y="402"/>
                      <a:pt x="935" y="402"/>
                    </a:cubicBezTo>
                    <a:cubicBezTo>
                      <a:pt x="936" y="401"/>
                      <a:pt x="936" y="401"/>
                      <a:pt x="936" y="401"/>
                    </a:cubicBezTo>
                    <a:cubicBezTo>
                      <a:pt x="938" y="400"/>
                      <a:pt x="939" y="399"/>
                      <a:pt x="940" y="398"/>
                    </a:cubicBezTo>
                    <a:cubicBezTo>
                      <a:pt x="932" y="420"/>
                      <a:pt x="922" y="441"/>
                      <a:pt x="913" y="463"/>
                    </a:cubicBezTo>
                    <a:cubicBezTo>
                      <a:pt x="908" y="477"/>
                      <a:pt x="904" y="491"/>
                      <a:pt x="901" y="505"/>
                    </a:cubicBezTo>
                    <a:cubicBezTo>
                      <a:pt x="898" y="520"/>
                      <a:pt x="896" y="535"/>
                      <a:pt x="898" y="550"/>
                    </a:cubicBezTo>
                    <a:cubicBezTo>
                      <a:pt x="899" y="558"/>
                      <a:pt x="901" y="565"/>
                      <a:pt x="903" y="572"/>
                    </a:cubicBezTo>
                    <a:cubicBezTo>
                      <a:pt x="905" y="579"/>
                      <a:pt x="908" y="586"/>
                      <a:pt x="912" y="592"/>
                    </a:cubicBezTo>
                    <a:cubicBezTo>
                      <a:pt x="919" y="605"/>
                      <a:pt x="928" y="616"/>
                      <a:pt x="937" y="625"/>
                    </a:cubicBezTo>
                    <a:cubicBezTo>
                      <a:pt x="956" y="643"/>
                      <a:pt x="977" y="655"/>
                      <a:pt x="995" y="665"/>
                    </a:cubicBezTo>
                    <a:cubicBezTo>
                      <a:pt x="1014" y="675"/>
                      <a:pt x="1030" y="683"/>
                      <a:pt x="1045" y="691"/>
                    </a:cubicBezTo>
                    <a:cubicBezTo>
                      <a:pt x="1058" y="698"/>
                      <a:pt x="1070" y="705"/>
                      <a:pt x="1078" y="711"/>
                    </a:cubicBezTo>
                    <a:cubicBezTo>
                      <a:pt x="1085" y="718"/>
                      <a:pt x="1090" y="724"/>
                      <a:pt x="1092" y="728"/>
                    </a:cubicBezTo>
                    <a:cubicBezTo>
                      <a:pt x="1093" y="730"/>
                      <a:pt x="1094" y="732"/>
                      <a:pt x="1094" y="733"/>
                    </a:cubicBezTo>
                    <a:cubicBezTo>
                      <a:pt x="1095" y="734"/>
                      <a:pt x="1095" y="734"/>
                      <a:pt x="1095" y="734"/>
                    </a:cubicBezTo>
                    <a:cubicBezTo>
                      <a:pt x="1095" y="734"/>
                      <a:pt x="1095" y="735"/>
                      <a:pt x="1096" y="736"/>
                    </a:cubicBezTo>
                    <a:cubicBezTo>
                      <a:pt x="1096" y="736"/>
                      <a:pt x="1096" y="737"/>
                      <a:pt x="1096" y="737"/>
                    </a:cubicBezTo>
                    <a:cubicBezTo>
                      <a:pt x="1096" y="738"/>
                      <a:pt x="1096" y="739"/>
                      <a:pt x="1097" y="740"/>
                    </a:cubicBezTo>
                    <a:cubicBezTo>
                      <a:pt x="1097" y="741"/>
                      <a:pt x="1097" y="742"/>
                      <a:pt x="1097" y="743"/>
                    </a:cubicBezTo>
                    <a:cubicBezTo>
                      <a:pt x="1097" y="744"/>
                      <a:pt x="1097" y="745"/>
                      <a:pt x="1096" y="746"/>
                    </a:cubicBezTo>
                    <a:cubicBezTo>
                      <a:pt x="1096" y="748"/>
                      <a:pt x="1095" y="750"/>
                      <a:pt x="1093" y="753"/>
                    </a:cubicBezTo>
                    <a:cubicBezTo>
                      <a:pt x="1091" y="755"/>
                      <a:pt x="1087" y="758"/>
                      <a:pt x="1082" y="761"/>
                    </a:cubicBezTo>
                    <a:cubicBezTo>
                      <a:pt x="1076" y="764"/>
                      <a:pt x="1069" y="767"/>
                      <a:pt x="1061" y="772"/>
                    </a:cubicBezTo>
                    <a:cubicBezTo>
                      <a:pt x="1060" y="773"/>
                      <a:pt x="1057" y="774"/>
                      <a:pt x="1055" y="776"/>
                    </a:cubicBezTo>
                    <a:cubicBezTo>
                      <a:pt x="1052" y="778"/>
                      <a:pt x="1050" y="779"/>
                      <a:pt x="1048" y="781"/>
                    </a:cubicBezTo>
                    <a:cubicBezTo>
                      <a:pt x="1044" y="785"/>
                      <a:pt x="1040" y="790"/>
                      <a:pt x="1037" y="795"/>
                    </a:cubicBezTo>
                    <a:cubicBezTo>
                      <a:pt x="1033" y="800"/>
                      <a:pt x="1030" y="807"/>
                      <a:pt x="1030" y="815"/>
                    </a:cubicBezTo>
                    <a:cubicBezTo>
                      <a:pt x="1029" y="819"/>
                      <a:pt x="1029" y="819"/>
                      <a:pt x="1029" y="819"/>
                    </a:cubicBezTo>
                    <a:cubicBezTo>
                      <a:pt x="1030" y="822"/>
                      <a:pt x="1030" y="822"/>
                      <a:pt x="1030" y="822"/>
                    </a:cubicBezTo>
                    <a:cubicBezTo>
                      <a:pt x="1030" y="824"/>
                      <a:pt x="1030" y="826"/>
                      <a:pt x="1031" y="829"/>
                    </a:cubicBezTo>
                    <a:cubicBezTo>
                      <a:pt x="1032" y="831"/>
                      <a:pt x="1033" y="833"/>
                      <a:pt x="1034" y="835"/>
                    </a:cubicBezTo>
                    <a:cubicBezTo>
                      <a:pt x="1035" y="837"/>
                      <a:pt x="1036" y="839"/>
                      <a:pt x="1038" y="841"/>
                    </a:cubicBezTo>
                    <a:cubicBezTo>
                      <a:pt x="1041" y="844"/>
                      <a:pt x="1044" y="847"/>
                      <a:pt x="1047" y="849"/>
                    </a:cubicBezTo>
                    <a:cubicBezTo>
                      <a:pt x="1051" y="851"/>
                      <a:pt x="1053" y="852"/>
                      <a:pt x="1056" y="853"/>
                    </a:cubicBezTo>
                    <a:cubicBezTo>
                      <a:pt x="1058" y="854"/>
                      <a:pt x="1060" y="855"/>
                      <a:pt x="1062" y="856"/>
                    </a:cubicBezTo>
                    <a:cubicBezTo>
                      <a:pt x="1063" y="857"/>
                      <a:pt x="1063" y="857"/>
                      <a:pt x="1064" y="858"/>
                    </a:cubicBezTo>
                    <a:cubicBezTo>
                      <a:pt x="1065" y="858"/>
                      <a:pt x="1065" y="859"/>
                      <a:pt x="1066" y="859"/>
                    </a:cubicBezTo>
                    <a:cubicBezTo>
                      <a:pt x="1068" y="861"/>
                      <a:pt x="1070" y="864"/>
                      <a:pt x="1071" y="867"/>
                    </a:cubicBezTo>
                    <a:cubicBezTo>
                      <a:pt x="1072" y="870"/>
                      <a:pt x="1072" y="874"/>
                      <a:pt x="1072" y="879"/>
                    </a:cubicBezTo>
                    <a:cubicBezTo>
                      <a:pt x="1072" y="888"/>
                      <a:pt x="1070" y="898"/>
                      <a:pt x="1065" y="908"/>
                    </a:cubicBezTo>
                    <a:cubicBezTo>
                      <a:pt x="1063" y="913"/>
                      <a:pt x="1061" y="918"/>
                      <a:pt x="1057" y="923"/>
                    </a:cubicBezTo>
                    <a:cubicBezTo>
                      <a:pt x="1054" y="928"/>
                      <a:pt x="1051" y="933"/>
                      <a:pt x="1047" y="938"/>
                    </a:cubicBezTo>
                    <a:cubicBezTo>
                      <a:pt x="1032" y="958"/>
                      <a:pt x="1014" y="978"/>
                      <a:pt x="995" y="998"/>
                    </a:cubicBezTo>
                    <a:cubicBezTo>
                      <a:pt x="976" y="1018"/>
                      <a:pt x="955" y="1038"/>
                      <a:pt x="935" y="1060"/>
                    </a:cubicBezTo>
                    <a:cubicBezTo>
                      <a:pt x="925" y="1071"/>
                      <a:pt x="915" y="1083"/>
                      <a:pt x="906" y="1095"/>
                    </a:cubicBezTo>
                    <a:cubicBezTo>
                      <a:pt x="897" y="1107"/>
                      <a:pt x="889" y="1120"/>
                      <a:pt x="881" y="1133"/>
                    </a:cubicBezTo>
                    <a:cubicBezTo>
                      <a:pt x="865" y="1159"/>
                      <a:pt x="852" y="1186"/>
                      <a:pt x="840" y="1212"/>
                    </a:cubicBezTo>
                    <a:cubicBezTo>
                      <a:pt x="834" y="1226"/>
                      <a:pt x="828" y="1239"/>
                      <a:pt x="822" y="1252"/>
                    </a:cubicBezTo>
                    <a:cubicBezTo>
                      <a:pt x="819" y="1260"/>
                      <a:pt x="816" y="1268"/>
                      <a:pt x="813" y="1276"/>
                    </a:cubicBezTo>
                    <a:cubicBezTo>
                      <a:pt x="811" y="1279"/>
                      <a:pt x="809" y="1281"/>
                      <a:pt x="807" y="1283"/>
                    </a:cubicBezTo>
                    <a:cubicBezTo>
                      <a:pt x="798" y="1295"/>
                      <a:pt x="779" y="1319"/>
                      <a:pt x="756" y="1348"/>
                    </a:cubicBezTo>
                    <a:cubicBezTo>
                      <a:pt x="749" y="1357"/>
                      <a:pt x="743" y="1365"/>
                      <a:pt x="736" y="1374"/>
                    </a:cubicBezTo>
                    <a:cubicBezTo>
                      <a:pt x="729" y="1383"/>
                      <a:pt x="722" y="1393"/>
                      <a:pt x="717" y="1404"/>
                    </a:cubicBezTo>
                    <a:cubicBezTo>
                      <a:pt x="711" y="1415"/>
                      <a:pt x="708" y="1427"/>
                      <a:pt x="706" y="1439"/>
                    </a:cubicBezTo>
                    <a:cubicBezTo>
                      <a:pt x="704" y="1451"/>
                      <a:pt x="703" y="1463"/>
                      <a:pt x="701" y="1475"/>
                    </a:cubicBezTo>
                    <a:cubicBezTo>
                      <a:pt x="699" y="1486"/>
                      <a:pt x="697" y="1498"/>
                      <a:pt x="693" y="1508"/>
                    </a:cubicBezTo>
                    <a:cubicBezTo>
                      <a:pt x="692" y="1510"/>
                      <a:pt x="690" y="1512"/>
                      <a:pt x="689" y="1515"/>
                    </a:cubicBezTo>
                    <a:cubicBezTo>
                      <a:pt x="687" y="1517"/>
                      <a:pt x="686" y="1519"/>
                      <a:pt x="684" y="1521"/>
                    </a:cubicBezTo>
                    <a:cubicBezTo>
                      <a:pt x="681" y="1526"/>
                      <a:pt x="677" y="1529"/>
                      <a:pt x="673" y="1532"/>
                    </a:cubicBezTo>
                    <a:cubicBezTo>
                      <a:pt x="664" y="1538"/>
                      <a:pt x="653" y="1543"/>
                      <a:pt x="641" y="1547"/>
                    </a:cubicBezTo>
                    <a:cubicBezTo>
                      <a:pt x="630" y="1552"/>
                      <a:pt x="619" y="1556"/>
                      <a:pt x="608" y="1561"/>
                    </a:cubicBezTo>
                    <a:cubicBezTo>
                      <a:pt x="585" y="1571"/>
                      <a:pt x="564" y="1583"/>
                      <a:pt x="544" y="1595"/>
                    </a:cubicBezTo>
                    <a:cubicBezTo>
                      <a:pt x="539" y="1598"/>
                      <a:pt x="534" y="1601"/>
                      <a:pt x="529" y="1604"/>
                    </a:cubicBezTo>
                    <a:cubicBezTo>
                      <a:pt x="524" y="1607"/>
                      <a:pt x="520" y="1610"/>
                      <a:pt x="515" y="1614"/>
                    </a:cubicBezTo>
                    <a:cubicBezTo>
                      <a:pt x="510" y="1617"/>
                      <a:pt x="505" y="1621"/>
                      <a:pt x="501" y="1627"/>
                    </a:cubicBezTo>
                    <a:cubicBezTo>
                      <a:pt x="497" y="1632"/>
                      <a:pt x="494" y="1640"/>
                      <a:pt x="494" y="1647"/>
                    </a:cubicBezTo>
                    <a:cubicBezTo>
                      <a:pt x="494" y="1654"/>
                      <a:pt x="496" y="1660"/>
                      <a:pt x="497" y="1665"/>
                    </a:cubicBezTo>
                    <a:cubicBezTo>
                      <a:pt x="498" y="1668"/>
                      <a:pt x="499" y="1670"/>
                      <a:pt x="499" y="1672"/>
                    </a:cubicBezTo>
                    <a:cubicBezTo>
                      <a:pt x="500" y="1675"/>
                      <a:pt x="501" y="1677"/>
                      <a:pt x="501" y="1679"/>
                    </a:cubicBezTo>
                    <a:cubicBezTo>
                      <a:pt x="503" y="1689"/>
                      <a:pt x="504" y="1698"/>
                      <a:pt x="503" y="1707"/>
                    </a:cubicBezTo>
                    <a:cubicBezTo>
                      <a:pt x="502" y="1717"/>
                      <a:pt x="500" y="1725"/>
                      <a:pt x="498" y="1734"/>
                    </a:cubicBezTo>
                    <a:cubicBezTo>
                      <a:pt x="497" y="1738"/>
                      <a:pt x="495" y="1742"/>
                      <a:pt x="494" y="1746"/>
                    </a:cubicBezTo>
                    <a:cubicBezTo>
                      <a:pt x="492" y="1750"/>
                      <a:pt x="490" y="1753"/>
                      <a:pt x="488" y="1757"/>
                    </a:cubicBezTo>
                    <a:cubicBezTo>
                      <a:pt x="481" y="1771"/>
                      <a:pt x="472" y="1784"/>
                      <a:pt x="464" y="1794"/>
                    </a:cubicBezTo>
                    <a:cubicBezTo>
                      <a:pt x="456" y="1804"/>
                      <a:pt x="447" y="1812"/>
                      <a:pt x="440" y="1818"/>
                    </a:cubicBezTo>
                    <a:cubicBezTo>
                      <a:pt x="433" y="1824"/>
                      <a:pt x="427" y="1829"/>
                      <a:pt x="423" y="1832"/>
                    </a:cubicBezTo>
                    <a:cubicBezTo>
                      <a:pt x="419" y="1835"/>
                      <a:pt x="417" y="1837"/>
                      <a:pt x="417" y="1837"/>
                    </a:cubicBezTo>
                    <a:cubicBezTo>
                      <a:pt x="417" y="1837"/>
                      <a:pt x="409" y="1843"/>
                      <a:pt x="393" y="1854"/>
                    </a:cubicBezTo>
                    <a:cubicBezTo>
                      <a:pt x="385" y="1859"/>
                      <a:pt x="375" y="1866"/>
                      <a:pt x="363" y="1873"/>
                    </a:cubicBezTo>
                    <a:cubicBezTo>
                      <a:pt x="352" y="1881"/>
                      <a:pt x="339" y="1889"/>
                      <a:pt x="325" y="1900"/>
                    </a:cubicBezTo>
                    <a:cubicBezTo>
                      <a:pt x="318" y="1905"/>
                      <a:pt x="311" y="1910"/>
                      <a:pt x="304" y="1916"/>
                    </a:cubicBezTo>
                    <a:cubicBezTo>
                      <a:pt x="297" y="1923"/>
                      <a:pt x="289" y="1931"/>
                      <a:pt x="284" y="1941"/>
                    </a:cubicBezTo>
                    <a:cubicBezTo>
                      <a:pt x="279" y="1951"/>
                      <a:pt x="277" y="1963"/>
                      <a:pt x="277" y="1974"/>
                    </a:cubicBezTo>
                    <a:cubicBezTo>
                      <a:pt x="278" y="1985"/>
                      <a:pt x="280" y="1996"/>
                      <a:pt x="281" y="2007"/>
                    </a:cubicBezTo>
                    <a:cubicBezTo>
                      <a:pt x="285" y="2028"/>
                      <a:pt x="287" y="2050"/>
                      <a:pt x="287" y="2072"/>
                    </a:cubicBezTo>
                    <a:cubicBezTo>
                      <a:pt x="287" y="2084"/>
                      <a:pt x="286" y="2095"/>
                      <a:pt x="285" y="2107"/>
                    </a:cubicBezTo>
                    <a:cubicBezTo>
                      <a:pt x="284" y="2118"/>
                      <a:pt x="282" y="2130"/>
                      <a:pt x="280" y="2141"/>
                    </a:cubicBezTo>
                    <a:cubicBezTo>
                      <a:pt x="278" y="2146"/>
                      <a:pt x="277" y="2152"/>
                      <a:pt x="274" y="2156"/>
                    </a:cubicBezTo>
                    <a:cubicBezTo>
                      <a:pt x="272" y="2161"/>
                      <a:pt x="269" y="2166"/>
                      <a:pt x="265" y="2170"/>
                    </a:cubicBezTo>
                    <a:cubicBezTo>
                      <a:pt x="258" y="2178"/>
                      <a:pt x="248" y="2184"/>
                      <a:pt x="238" y="2188"/>
                    </a:cubicBezTo>
                    <a:cubicBezTo>
                      <a:pt x="217" y="2197"/>
                      <a:pt x="193" y="2201"/>
                      <a:pt x="170" y="2207"/>
                    </a:cubicBezTo>
                    <a:cubicBezTo>
                      <a:pt x="158" y="2210"/>
                      <a:pt x="146" y="2213"/>
                      <a:pt x="135" y="2218"/>
                    </a:cubicBezTo>
                    <a:cubicBezTo>
                      <a:pt x="123" y="2222"/>
                      <a:pt x="112" y="2227"/>
                      <a:pt x="102" y="2233"/>
                    </a:cubicBezTo>
                    <a:cubicBezTo>
                      <a:pt x="92" y="2239"/>
                      <a:pt x="82" y="2245"/>
                      <a:pt x="73" y="2252"/>
                    </a:cubicBezTo>
                    <a:cubicBezTo>
                      <a:pt x="68" y="2256"/>
                      <a:pt x="64" y="2259"/>
                      <a:pt x="60" y="2263"/>
                    </a:cubicBezTo>
                    <a:cubicBezTo>
                      <a:pt x="58" y="2264"/>
                      <a:pt x="55" y="2266"/>
                      <a:pt x="53" y="2268"/>
                    </a:cubicBezTo>
                    <a:cubicBezTo>
                      <a:pt x="50" y="2271"/>
                      <a:pt x="50" y="2271"/>
                      <a:pt x="50" y="2271"/>
                    </a:cubicBezTo>
                    <a:cubicBezTo>
                      <a:pt x="48" y="2273"/>
                      <a:pt x="48" y="2273"/>
                      <a:pt x="48" y="2273"/>
                    </a:cubicBezTo>
                    <a:cubicBezTo>
                      <a:pt x="36" y="2284"/>
                      <a:pt x="28" y="2295"/>
                      <a:pt x="24" y="2300"/>
                    </a:cubicBezTo>
                    <a:cubicBezTo>
                      <a:pt x="20" y="2305"/>
                      <a:pt x="17" y="2310"/>
                      <a:pt x="14" y="2314"/>
                    </a:cubicBezTo>
                    <a:cubicBezTo>
                      <a:pt x="12" y="2318"/>
                      <a:pt x="10" y="2323"/>
                      <a:pt x="8" y="2327"/>
                    </a:cubicBezTo>
                    <a:cubicBezTo>
                      <a:pt x="6" y="2331"/>
                      <a:pt x="5" y="2335"/>
                      <a:pt x="3" y="2340"/>
                    </a:cubicBezTo>
                    <a:cubicBezTo>
                      <a:pt x="2" y="2344"/>
                      <a:pt x="1" y="2349"/>
                      <a:pt x="0" y="2354"/>
                    </a:cubicBezTo>
                    <a:cubicBezTo>
                      <a:pt x="4" y="2350"/>
                      <a:pt x="6" y="2346"/>
                      <a:pt x="9" y="2343"/>
                    </a:cubicBezTo>
                    <a:cubicBezTo>
                      <a:pt x="12" y="2339"/>
                      <a:pt x="15" y="2336"/>
                      <a:pt x="18" y="2333"/>
                    </a:cubicBezTo>
                    <a:cubicBezTo>
                      <a:pt x="21" y="2329"/>
                      <a:pt x="23" y="2326"/>
                      <a:pt x="26" y="2322"/>
                    </a:cubicBezTo>
                    <a:cubicBezTo>
                      <a:pt x="30" y="2318"/>
                      <a:pt x="33" y="2314"/>
                      <a:pt x="36" y="2310"/>
                    </a:cubicBezTo>
                    <a:cubicBezTo>
                      <a:pt x="40" y="2305"/>
                      <a:pt x="48" y="2295"/>
                      <a:pt x="59" y="2284"/>
                    </a:cubicBezTo>
                    <a:cubicBezTo>
                      <a:pt x="61" y="2282"/>
                      <a:pt x="61" y="2282"/>
                      <a:pt x="61" y="2282"/>
                    </a:cubicBezTo>
                    <a:cubicBezTo>
                      <a:pt x="64" y="2280"/>
                      <a:pt x="64" y="2280"/>
                      <a:pt x="64" y="2280"/>
                    </a:cubicBezTo>
                    <a:cubicBezTo>
                      <a:pt x="66" y="2278"/>
                      <a:pt x="68" y="2276"/>
                      <a:pt x="70" y="2275"/>
                    </a:cubicBezTo>
                    <a:cubicBezTo>
                      <a:pt x="74" y="2271"/>
                      <a:pt x="78" y="2268"/>
                      <a:pt x="82" y="2265"/>
                    </a:cubicBezTo>
                    <a:cubicBezTo>
                      <a:pt x="91" y="2258"/>
                      <a:pt x="100" y="2252"/>
                      <a:pt x="110" y="2247"/>
                    </a:cubicBezTo>
                    <a:cubicBezTo>
                      <a:pt x="119" y="2241"/>
                      <a:pt x="130" y="2237"/>
                      <a:pt x="140" y="2232"/>
                    </a:cubicBezTo>
                    <a:cubicBezTo>
                      <a:pt x="151" y="2228"/>
                      <a:pt x="162" y="2225"/>
                      <a:pt x="173" y="2222"/>
                    </a:cubicBezTo>
                    <a:cubicBezTo>
                      <a:pt x="196" y="2217"/>
                      <a:pt x="221" y="2213"/>
                      <a:pt x="244" y="2203"/>
                    </a:cubicBezTo>
                    <a:cubicBezTo>
                      <a:pt x="256" y="2197"/>
                      <a:pt x="268" y="2190"/>
                      <a:pt x="277" y="2180"/>
                    </a:cubicBezTo>
                    <a:cubicBezTo>
                      <a:pt x="281" y="2175"/>
                      <a:pt x="285" y="2169"/>
                      <a:pt x="288" y="2163"/>
                    </a:cubicBezTo>
                    <a:cubicBezTo>
                      <a:pt x="291" y="2157"/>
                      <a:pt x="293" y="2151"/>
                      <a:pt x="295" y="2145"/>
                    </a:cubicBezTo>
                    <a:cubicBezTo>
                      <a:pt x="298" y="2132"/>
                      <a:pt x="299" y="2120"/>
                      <a:pt x="301" y="2108"/>
                    </a:cubicBezTo>
                    <a:cubicBezTo>
                      <a:pt x="302" y="2096"/>
                      <a:pt x="302" y="2084"/>
                      <a:pt x="303" y="2072"/>
                    </a:cubicBezTo>
                    <a:cubicBezTo>
                      <a:pt x="303" y="2049"/>
                      <a:pt x="301" y="2026"/>
                      <a:pt x="297" y="2004"/>
                    </a:cubicBezTo>
                    <a:cubicBezTo>
                      <a:pt x="295" y="1993"/>
                      <a:pt x="293" y="1983"/>
                      <a:pt x="293" y="1973"/>
                    </a:cubicBezTo>
                    <a:cubicBezTo>
                      <a:pt x="293" y="1964"/>
                      <a:pt x="294" y="1955"/>
                      <a:pt x="298" y="1948"/>
                    </a:cubicBezTo>
                    <a:cubicBezTo>
                      <a:pt x="306" y="1933"/>
                      <a:pt x="321" y="1922"/>
                      <a:pt x="334" y="1912"/>
                    </a:cubicBezTo>
                    <a:cubicBezTo>
                      <a:pt x="361" y="1893"/>
                      <a:pt x="385" y="1878"/>
                      <a:pt x="401" y="1867"/>
                    </a:cubicBezTo>
                    <a:cubicBezTo>
                      <a:pt x="418" y="1856"/>
                      <a:pt x="427" y="1849"/>
                      <a:pt x="427" y="1849"/>
                    </a:cubicBezTo>
                    <a:cubicBezTo>
                      <a:pt x="427" y="1849"/>
                      <a:pt x="429" y="1847"/>
                      <a:pt x="433" y="1844"/>
                    </a:cubicBezTo>
                    <a:cubicBezTo>
                      <a:pt x="436" y="1842"/>
                      <a:pt x="440" y="1839"/>
                      <a:pt x="445" y="1835"/>
                    </a:cubicBezTo>
                    <a:cubicBezTo>
                      <a:pt x="444" y="1836"/>
                      <a:pt x="444" y="1838"/>
                      <a:pt x="444" y="1840"/>
                    </a:cubicBezTo>
                    <a:cubicBezTo>
                      <a:pt x="443" y="1842"/>
                      <a:pt x="443" y="1845"/>
                      <a:pt x="442" y="1848"/>
                    </a:cubicBezTo>
                    <a:cubicBezTo>
                      <a:pt x="442" y="1850"/>
                      <a:pt x="442" y="1854"/>
                      <a:pt x="442" y="1857"/>
                    </a:cubicBezTo>
                    <a:cubicBezTo>
                      <a:pt x="441" y="1869"/>
                      <a:pt x="443" y="1884"/>
                      <a:pt x="450" y="1899"/>
                    </a:cubicBezTo>
                    <a:cubicBezTo>
                      <a:pt x="453" y="1907"/>
                      <a:pt x="458" y="1914"/>
                      <a:pt x="464" y="1920"/>
                    </a:cubicBezTo>
                    <a:cubicBezTo>
                      <a:pt x="469" y="1927"/>
                      <a:pt x="475" y="1932"/>
                      <a:pt x="480" y="1937"/>
                    </a:cubicBezTo>
                    <a:cubicBezTo>
                      <a:pt x="485" y="1942"/>
                      <a:pt x="490" y="1947"/>
                      <a:pt x="492" y="1951"/>
                    </a:cubicBezTo>
                    <a:cubicBezTo>
                      <a:pt x="495" y="1956"/>
                      <a:pt x="496" y="1961"/>
                      <a:pt x="496" y="1964"/>
                    </a:cubicBezTo>
                    <a:cubicBezTo>
                      <a:pt x="496" y="1968"/>
                      <a:pt x="495" y="1971"/>
                      <a:pt x="495" y="1972"/>
                    </a:cubicBezTo>
                    <a:cubicBezTo>
                      <a:pt x="494" y="1974"/>
                      <a:pt x="493" y="1975"/>
                      <a:pt x="493" y="1975"/>
                    </a:cubicBezTo>
                    <a:cubicBezTo>
                      <a:pt x="493" y="1975"/>
                      <a:pt x="493" y="1976"/>
                      <a:pt x="492" y="1977"/>
                    </a:cubicBezTo>
                    <a:cubicBezTo>
                      <a:pt x="491" y="1978"/>
                      <a:pt x="489" y="1979"/>
                      <a:pt x="485" y="1982"/>
                    </a:cubicBezTo>
                    <a:cubicBezTo>
                      <a:pt x="483" y="1984"/>
                      <a:pt x="481" y="1985"/>
                      <a:pt x="479" y="1988"/>
                    </a:cubicBezTo>
                    <a:cubicBezTo>
                      <a:pt x="476" y="1991"/>
                      <a:pt x="474" y="1997"/>
                      <a:pt x="475" y="2002"/>
                    </a:cubicBezTo>
                    <a:cubicBezTo>
                      <a:pt x="476" y="2007"/>
                      <a:pt x="478" y="2010"/>
                      <a:pt x="480" y="2012"/>
                    </a:cubicBezTo>
                    <a:cubicBezTo>
                      <a:pt x="481" y="2015"/>
                      <a:pt x="482" y="2018"/>
                      <a:pt x="484" y="2021"/>
                    </a:cubicBezTo>
                    <a:cubicBezTo>
                      <a:pt x="489" y="2032"/>
                      <a:pt x="494" y="2045"/>
                      <a:pt x="497" y="2058"/>
                    </a:cubicBezTo>
                    <a:cubicBezTo>
                      <a:pt x="500" y="2072"/>
                      <a:pt x="501" y="2085"/>
                      <a:pt x="502" y="2096"/>
                    </a:cubicBezTo>
                    <a:cubicBezTo>
                      <a:pt x="503" y="2114"/>
                      <a:pt x="503" y="2125"/>
                      <a:pt x="503" y="2131"/>
                    </a:cubicBezTo>
                    <a:cubicBezTo>
                      <a:pt x="503" y="2154"/>
                      <a:pt x="504" y="2168"/>
                      <a:pt x="508" y="2188"/>
                    </a:cubicBezTo>
                    <a:cubicBezTo>
                      <a:pt x="514" y="2169"/>
                      <a:pt x="518" y="2155"/>
                      <a:pt x="519" y="2131"/>
                    </a:cubicBezTo>
                    <a:cubicBezTo>
                      <a:pt x="519" y="2125"/>
                      <a:pt x="519" y="2113"/>
                      <a:pt x="518" y="2095"/>
                    </a:cubicBezTo>
                    <a:cubicBezTo>
                      <a:pt x="517" y="2083"/>
                      <a:pt x="515" y="2069"/>
                      <a:pt x="512" y="2055"/>
                    </a:cubicBezTo>
                    <a:cubicBezTo>
                      <a:pt x="509" y="2041"/>
                      <a:pt x="504" y="2026"/>
                      <a:pt x="498" y="2014"/>
                    </a:cubicBezTo>
                    <a:cubicBezTo>
                      <a:pt x="496" y="2011"/>
                      <a:pt x="495" y="2008"/>
                      <a:pt x="493" y="2005"/>
                    </a:cubicBezTo>
                    <a:cubicBezTo>
                      <a:pt x="492" y="2002"/>
                      <a:pt x="491" y="2000"/>
                      <a:pt x="491" y="1999"/>
                    </a:cubicBezTo>
                    <a:cubicBezTo>
                      <a:pt x="491" y="1999"/>
                      <a:pt x="491" y="1999"/>
                      <a:pt x="491" y="1998"/>
                    </a:cubicBezTo>
                    <a:cubicBezTo>
                      <a:pt x="492" y="1997"/>
                      <a:pt x="493" y="1996"/>
                      <a:pt x="495" y="1994"/>
                    </a:cubicBezTo>
                    <a:cubicBezTo>
                      <a:pt x="498" y="1992"/>
                      <a:pt x="501" y="1990"/>
                      <a:pt x="503" y="1987"/>
                    </a:cubicBezTo>
                    <a:cubicBezTo>
                      <a:pt x="505" y="1985"/>
                      <a:pt x="506" y="1984"/>
                      <a:pt x="506" y="1984"/>
                    </a:cubicBezTo>
                    <a:cubicBezTo>
                      <a:pt x="506" y="1984"/>
                      <a:pt x="508" y="1982"/>
                      <a:pt x="509" y="1978"/>
                    </a:cubicBezTo>
                    <a:cubicBezTo>
                      <a:pt x="511" y="1975"/>
                      <a:pt x="512" y="1970"/>
                      <a:pt x="512" y="1964"/>
                    </a:cubicBezTo>
                    <a:cubicBezTo>
                      <a:pt x="511" y="1958"/>
                      <a:pt x="510" y="1951"/>
                      <a:pt x="506" y="1944"/>
                    </a:cubicBezTo>
                    <a:cubicBezTo>
                      <a:pt x="502" y="1937"/>
                      <a:pt x="497" y="1931"/>
                      <a:pt x="491" y="1926"/>
                    </a:cubicBezTo>
                    <a:cubicBezTo>
                      <a:pt x="486" y="1920"/>
                      <a:pt x="480" y="1915"/>
                      <a:pt x="475" y="1910"/>
                    </a:cubicBezTo>
                    <a:cubicBezTo>
                      <a:pt x="471" y="1905"/>
                      <a:pt x="467" y="1899"/>
                      <a:pt x="464" y="1893"/>
                    </a:cubicBezTo>
                    <a:cubicBezTo>
                      <a:pt x="458" y="1880"/>
                      <a:pt x="457" y="1867"/>
                      <a:pt x="457" y="1858"/>
                    </a:cubicBezTo>
                    <a:cubicBezTo>
                      <a:pt x="457" y="1855"/>
                      <a:pt x="458" y="1852"/>
                      <a:pt x="458" y="1849"/>
                    </a:cubicBezTo>
                    <a:cubicBezTo>
                      <a:pt x="458" y="1847"/>
                      <a:pt x="459" y="1845"/>
                      <a:pt x="459" y="1843"/>
                    </a:cubicBezTo>
                    <a:cubicBezTo>
                      <a:pt x="459" y="1840"/>
                      <a:pt x="460" y="1838"/>
                      <a:pt x="461" y="1836"/>
                    </a:cubicBezTo>
                    <a:cubicBezTo>
                      <a:pt x="464" y="1825"/>
                      <a:pt x="467" y="1817"/>
                      <a:pt x="471" y="1810"/>
                    </a:cubicBezTo>
                    <a:cubicBezTo>
                      <a:pt x="471" y="1810"/>
                      <a:pt x="471" y="1810"/>
                      <a:pt x="471" y="1810"/>
                    </a:cubicBezTo>
                    <a:cubicBezTo>
                      <a:pt x="482" y="1798"/>
                      <a:pt x="493" y="1783"/>
                      <a:pt x="502" y="1764"/>
                    </a:cubicBezTo>
                    <a:cubicBezTo>
                      <a:pt x="504" y="1760"/>
                      <a:pt x="506" y="1756"/>
                      <a:pt x="508" y="1752"/>
                    </a:cubicBezTo>
                    <a:cubicBezTo>
                      <a:pt x="510" y="1747"/>
                      <a:pt x="512" y="1743"/>
                      <a:pt x="513" y="1738"/>
                    </a:cubicBezTo>
                    <a:cubicBezTo>
                      <a:pt x="516" y="1729"/>
                      <a:pt x="518" y="1719"/>
                      <a:pt x="518" y="1709"/>
                    </a:cubicBezTo>
                    <a:cubicBezTo>
                      <a:pt x="519" y="1698"/>
                      <a:pt x="519" y="1687"/>
                      <a:pt x="516" y="1676"/>
                    </a:cubicBezTo>
                    <a:cubicBezTo>
                      <a:pt x="514" y="1665"/>
                      <a:pt x="509" y="1655"/>
                      <a:pt x="510" y="1647"/>
                    </a:cubicBezTo>
                    <a:cubicBezTo>
                      <a:pt x="510" y="1643"/>
                      <a:pt x="511" y="1640"/>
                      <a:pt x="513" y="1636"/>
                    </a:cubicBezTo>
                    <a:cubicBezTo>
                      <a:pt x="516" y="1633"/>
                      <a:pt x="520" y="1630"/>
                      <a:pt x="524" y="1626"/>
                    </a:cubicBezTo>
                    <a:cubicBezTo>
                      <a:pt x="528" y="1623"/>
                      <a:pt x="533" y="1620"/>
                      <a:pt x="538" y="1617"/>
                    </a:cubicBezTo>
                    <a:cubicBezTo>
                      <a:pt x="542" y="1614"/>
                      <a:pt x="547" y="1611"/>
                      <a:pt x="552" y="1608"/>
                    </a:cubicBezTo>
                    <a:cubicBezTo>
                      <a:pt x="572" y="1596"/>
                      <a:pt x="593" y="1585"/>
                      <a:pt x="614" y="1576"/>
                    </a:cubicBezTo>
                    <a:cubicBezTo>
                      <a:pt x="625" y="1571"/>
                      <a:pt x="636" y="1566"/>
                      <a:pt x="647" y="1562"/>
                    </a:cubicBezTo>
                    <a:cubicBezTo>
                      <a:pt x="658" y="1557"/>
                      <a:pt x="670" y="1553"/>
                      <a:pt x="682" y="1545"/>
                    </a:cubicBezTo>
                    <a:cubicBezTo>
                      <a:pt x="693" y="1538"/>
                      <a:pt x="702" y="1526"/>
                      <a:pt x="707" y="1514"/>
                    </a:cubicBezTo>
                    <a:cubicBezTo>
                      <a:pt x="712" y="1502"/>
                      <a:pt x="715" y="1489"/>
                      <a:pt x="716" y="1477"/>
                    </a:cubicBezTo>
                    <a:cubicBezTo>
                      <a:pt x="718" y="1465"/>
                      <a:pt x="719" y="1453"/>
                      <a:pt x="721" y="1442"/>
                    </a:cubicBezTo>
                    <a:cubicBezTo>
                      <a:pt x="723" y="1431"/>
                      <a:pt x="726" y="1421"/>
                      <a:pt x="731" y="1411"/>
                    </a:cubicBezTo>
                    <a:cubicBezTo>
                      <a:pt x="741" y="1392"/>
                      <a:pt x="755" y="1375"/>
                      <a:pt x="768" y="1358"/>
                    </a:cubicBezTo>
                    <a:cubicBezTo>
                      <a:pt x="782" y="1341"/>
                      <a:pt x="793" y="1326"/>
                      <a:pt x="803" y="1314"/>
                    </a:cubicBezTo>
                    <a:cubicBezTo>
                      <a:pt x="803" y="1315"/>
                      <a:pt x="803" y="1315"/>
                      <a:pt x="803" y="1316"/>
                    </a:cubicBezTo>
                    <a:cubicBezTo>
                      <a:pt x="801" y="1323"/>
                      <a:pt x="801" y="1331"/>
                      <a:pt x="801" y="1338"/>
                    </a:cubicBezTo>
                    <a:cubicBezTo>
                      <a:pt x="801" y="1342"/>
                      <a:pt x="802" y="1346"/>
                      <a:pt x="802" y="1349"/>
                    </a:cubicBezTo>
                    <a:cubicBezTo>
                      <a:pt x="802" y="1355"/>
                      <a:pt x="802" y="1355"/>
                      <a:pt x="802" y="1355"/>
                    </a:cubicBezTo>
                    <a:cubicBezTo>
                      <a:pt x="802" y="1357"/>
                      <a:pt x="803" y="1359"/>
                      <a:pt x="803" y="1360"/>
                    </a:cubicBezTo>
                    <a:cubicBezTo>
                      <a:pt x="804" y="1364"/>
                      <a:pt x="804" y="1367"/>
                      <a:pt x="805" y="1371"/>
                    </a:cubicBezTo>
                    <a:cubicBezTo>
                      <a:pt x="806" y="1374"/>
                      <a:pt x="806" y="1377"/>
                      <a:pt x="807" y="1380"/>
                    </a:cubicBezTo>
                    <a:cubicBezTo>
                      <a:pt x="812" y="1396"/>
                      <a:pt x="817" y="1411"/>
                      <a:pt x="822" y="1422"/>
                    </a:cubicBezTo>
                    <a:cubicBezTo>
                      <a:pt x="825" y="1428"/>
                      <a:pt x="827" y="1433"/>
                      <a:pt x="829" y="1437"/>
                    </a:cubicBezTo>
                    <a:cubicBezTo>
                      <a:pt x="831" y="1442"/>
                      <a:pt x="833" y="1445"/>
                      <a:pt x="834" y="1448"/>
                    </a:cubicBezTo>
                    <a:cubicBezTo>
                      <a:pt x="845" y="1470"/>
                      <a:pt x="855" y="1486"/>
                      <a:pt x="864" y="1501"/>
                    </a:cubicBezTo>
                    <a:cubicBezTo>
                      <a:pt x="866" y="1504"/>
                      <a:pt x="868" y="1508"/>
                      <a:pt x="870" y="1511"/>
                    </a:cubicBezTo>
                    <a:cubicBezTo>
                      <a:pt x="892" y="1565"/>
                      <a:pt x="926" y="1648"/>
                      <a:pt x="958" y="1726"/>
                    </a:cubicBezTo>
                    <a:cubicBezTo>
                      <a:pt x="962" y="1734"/>
                      <a:pt x="966" y="1743"/>
                      <a:pt x="972" y="1751"/>
                    </a:cubicBezTo>
                    <a:cubicBezTo>
                      <a:pt x="978" y="1759"/>
                      <a:pt x="986" y="1766"/>
                      <a:pt x="995" y="1771"/>
                    </a:cubicBezTo>
                    <a:cubicBezTo>
                      <a:pt x="1000" y="1773"/>
                      <a:pt x="1005" y="1774"/>
                      <a:pt x="1010" y="1775"/>
                    </a:cubicBezTo>
                    <a:cubicBezTo>
                      <a:pt x="1014" y="1776"/>
                      <a:pt x="1019" y="1777"/>
                      <a:pt x="1024" y="1777"/>
                    </a:cubicBezTo>
                    <a:cubicBezTo>
                      <a:pt x="1033" y="1778"/>
                      <a:pt x="1042" y="1777"/>
                      <a:pt x="1050" y="1776"/>
                    </a:cubicBezTo>
                    <a:cubicBezTo>
                      <a:pt x="1059" y="1775"/>
                      <a:pt x="1067" y="1773"/>
                      <a:pt x="1074" y="1773"/>
                    </a:cubicBezTo>
                    <a:cubicBezTo>
                      <a:pt x="1082" y="1772"/>
                      <a:pt x="1090" y="1771"/>
                      <a:pt x="1097" y="1771"/>
                    </a:cubicBezTo>
                    <a:cubicBezTo>
                      <a:pt x="1112" y="1770"/>
                      <a:pt x="1126" y="1770"/>
                      <a:pt x="1138" y="1770"/>
                    </a:cubicBezTo>
                    <a:cubicBezTo>
                      <a:pt x="1151" y="1770"/>
                      <a:pt x="1163" y="1771"/>
                      <a:pt x="1173" y="1772"/>
                    </a:cubicBezTo>
                    <a:cubicBezTo>
                      <a:pt x="1178" y="1773"/>
                      <a:pt x="1183" y="1773"/>
                      <a:pt x="1186" y="1774"/>
                    </a:cubicBezTo>
                    <a:cubicBezTo>
                      <a:pt x="1190" y="1775"/>
                      <a:pt x="1192" y="1776"/>
                      <a:pt x="1194" y="1777"/>
                    </a:cubicBezTo>
                    <a:cubicBezTo>
                      <a:pt x="1198" y="1780"/>
                      <a:pt x="1199" y="1784"/>
                      <a:pt x="1200" y="1787"/>
                    </a:cubicBezTo>
                    <a:cubicBezTo>
                      <a:pt x="1200" y="1790"/>
                      <a:pt x="1200" y="1792"/>
                      <a:pt x="1200" y="1792"/>
                    </a:cubicBezTo>
                    <a:cubicBezTo>
                      <a:pt x="1200" y="1792"/>
                      <a:pt x="1201" y="1794"/>
                      <a:pt x="1201" y="1798"/>
                    </a:cubicBezTo>
                    <a:cubicBezTo>
                      <a:pt x="1201" y="1802"/>
                      <a:pt x="1200" y="1807"/>
                      <a:pt x="1201" y="1816"/>
                    </a:cubicBezTo>
                    <a:cubicBezTo>
                      <a:pt x="1201" y="1820"/>
                      <a:pt x="1202" y="1824"/>
                      <a:pt x="1204" y="1830"/>
                    </a:cubicBezTo>
                    <a:cubicBezTo>
                      <a:pt x="1206" y="1835"/>
                      <a:pt x="1209" y="1840"/>
                      <a:pt x="1214" y="1845"/>
                    </a:cubicBezTo>
                    <a:cubicBezTo>
                      <a:pt x="1224" y="1853"/>
                      <a:pt x="1238" y="1857"/>
                      <a:pt x="1252" y="1857"/>
                    </a:cubicBezTo>
                    <a:cubicBezTo>
                      <a:pt x="1260" y="1856"/>
                      <a:pt x="1267" y="1855"/>
                      <a:pt x="1274" y="1853"/>
                    </a:cubicBezTo>
                    <a:cubicBezTo>
                      <a:pt x="1282" y="1851"/>
                      <a:pt x="1289" y="1848"/>
                      <a:pt x="1296" y="1845"/>
                    </a:cubicBezTo>
                    <a:cubicBezTo>
                      <a:pt x="1309" y="1839"/>
                      <a:pt x="1323" y="1831"/>
                      <a:pt x="1338" y="1830"/>
                    </a:cubicBezTo>
                    <a:cubicBezTo>
                      <a:pt x="1345" y="1829"/>
                      <a:pt x="1353" y="1829"/>
                      <a:pt x="1360" y="1831"/>
                    </a:cubicBezTo>
                    <a:cubicBezTo>
                      <a:pt x="1367" y="1833"/>
                      <a:pt x="1374" y="1837"/>
                      <a:pt x="1381" y="1842"/>
                    </a:cubicBezTo>
                    <a:cubicBezTo>
                      <a:pt x="1394" y="1851"/>
                      <a:pt x="1405" y="1864"/>
                      <a:pt x="1413" y="1880"/>
                    </a:cubicBezTo>
                    <a:cubicBezTo>
                      <a:pt x="1421" y="1895"/>
                      <a:pt x="1427" y="1913"/>
                      <a:pt x="1432" y="1930"/>
                    </a:cubicBezTo>
                    <a:cubicBezTo>
                      <a:pt x="1438" y="1948"/>
                      <a:pt x="1443" y="1966"/>
                      <a:pt x="1448" y="1983"/>
                    </a:cubicBezTo>
                    <a:cubicBezTo>
                      <a:pt x="1459" y="2018"/>
                      <a:pt x="1469" y="2051"/>
                      <a:pt x="1479" y="2082"/>
                    </a:cubicBezTo>
                    <a:cubicBezTo>
                      <a:pt x="1481" y="2090"/>
                      <a:pt x="1484" y="2097"/>
                      <a:pt x="1486" y="2103"/>
                    </a:cubicBezTo>
                    <a:cubicBezTo>
                      <a:pt x="1488" y="2108"/>
                      <a:pt x="1490" y="2113"/>
                      <a:pt x="1492" y="2116"/>
                    </a:cubicBezTo>
                    <a:cubicBezTo>
                      <a:pt x="1498" y="2128"/>
                      <a:pt x="1505" y="2136"/>
                      <a:pt x="1513" y="2141"/>
                    </a:cubicBezTo>
                    <a:cubicBezTo>
                      <a:pt x="1521" y="2147"/>
                      <a:pt x="1531" y="2150"/>
                      <a:pt x="1541" y="2148"/>
                    </a:cubicBezTo>
                    <a:cubicBezTo>
                      <a:pt x="1531" y="2145"/>
                      <a:pt x="1525" y="2139"/>
                      <a:pt x="1520" y="2133"/>
                    </a:cubicBezTo>
                    <a:cubicBezTo>
                      <a:pt x="1515" y="2127"/>
                      <a:pt x="1511" y="2119"/>
                      <a:pt x="1506" y="2109"/>
                    </a:cubicBezTo>
                    <a:cubicBezTo>
                      <a:pt x="1505" y="2107"/>
                      <a:pt x="1503" y="2102"/>
                      <a:pt x="1501" y="2097"/>
                    </a:cubicBezTo>
                    <a:cubicBezTo>
                      <a:pt x="1498" y="2091"/>
                      <a:pt x="1496" y="2085"/>
                      <a:pt x="1494" y="2077"/>
                    </a:cubicBezTo>
                    <a:cubicBezTo>
                      <a:pt x="1484" y="2047"/>
                      <a:pt x="1474" y="2013"/>
                      <a:pt x="1463" y="1978"/>
                    </a:cubicBezTo>
                    <a:cubicBezTo>
                      <a:pt x="1458" y="1961"/>
                      <a:pt x="1453" y="1943"/>
                      <a:pt x="1447" y="1926"/>
                    </a:cubicBezTo>
                    <a:cubicBezTo>
                      <a:pt x="1442" y="1908"/>
                      <a:pt x="1436" y="1890"/>
                      <a:pt x="1427" y="1873"/>
                    </a:cubicBezTo>
                    <a:cubicBezTo>
                      <a:pt x="1418" y="1856"/>
                      <a:pt x="1406" y="1840"/>
                      <a:pt x="1390" y="1829"/>
                    </a:cubicBezTo>
                    <a:cubicBezTo>
                      <a:pt x="1382" y="1823"/>
                      <a:pt x="1373" y="1819"/>
                      <a:pt x="1364" y="1816"/>
                    </a:cubicBezTo>
                    <a:cubicBezTo>
                      <a:pt x="1355" y="1814"/>
                      <a:pt x="1345" y="1813"/>
                      <a:pt x="1336" y="1814"/>
                    </a:cubicBezTo>
                    <a:cubicBezTo>
                      <a:pt x="1327" y="1815"/>
                      <a:pt x="1318" y="1818"/>
                      <a:pt x="1311" y="1821"/>
                    </a:cubicBezTo>
                    <a:cubicBezTo>
                      <a:pt x="1303" y="1824"/>
                      <a:pt x="1296" y="1827"/>
                      <a:pt x="1289" y="1830"/>
                    </a:cubicBezTo>
                    <a:cubicBezTo>
                      <a:pt x="1282" y="1834"/>
                      <a:pt x="1276" y="1836"/>
                      <a:pt x="1270" y="1838"/>
                    </a:cubicBezTo>
                    <a:cubicBezTo>
                      <a:pt x="1264" y="1840"/>
                      <a:pt x="1258" y="1841"/>
                      <a:pt x="1252" y="1841"/>
                    </a:cubicBezTo>
                    <a:cubicBezTo>
                      <a:pt x="1241" y="1841"/>
                      <a:pt x="1230" y="1838"/>
                      <a:pt x="1225" y="1833"/>
                    </a:cubicBezTo>
                    <a:cubicBezTo>
                      <a:pt x="1222" y="1830"/>
                      <a:pt x="1220" y="1827"/>
                      <a:pt x="1219" y="1824"/>
                    </a:cubicBezTo>
                    <a:cubicBezTo>
                      <a:pt x="1217" y="1821"/>
                      <a:pt x="1217" y="1818"/>
                      <a:pt x="1217" y="1814"/>
                    </a:cubicBezTo>
                    <a:cubicBezTo>
                      <a:pt x="1216" y="1808"/>
                      <a:pt x="1216" y="1802"/>
                      <a:pt x="1216" y="1798"/>
                    </a:cubicBezTo>
                    <a:cubicBezTo>
                      <a:pt x="1216" y="1794"/>
                      <a:pt x="1216" y="1791"/>
                      <a:pt x="1216" y="1791"/>
                    </a:cubicBezTo>
                    <a:cubicBezTo>
                      <a:pt x="1216" y="1791"/>
                      <a:pt x="1216" y="1789"/>
                      <a:pt x="1215" y="1784"/>
                    </a:cubicBezTo>
                    <a:cubicBezTo>
                      <a:pt x="1214" y="1782"/>
                      <a:pt x="1214" y="1779"/>
                      <a:pt x="1212" y="1776"/>
                    </a:cubicBezTo>
                    <a:cubicBezTo>
                      <a:pt x="1211" y="1772"/>
                      <a:pt x="1208" y="1768"/>
                      <a:pt x="1204" y="1765"/>
                    </a:cubicBezTo>
                    <a:cubicBezTo>
                      <a:pt x="1200" y="1762"/>
                      <a:pt x="1195" y="1760"/>
                      <a:pt x="1190" y="1759"/>
                    </a:cubicBezTo>
                    <a:cubicBezTo>
                      <a:pt x="1185" y="1757"/>
                      <a:pt x="1180" y="1757"/>
                      <a:pt x="1174" y="1756"/>
                    </a:cubicBezTo>
                    <a:cubicBezTo>
                      <a:pt x="1164" y="1755"/>
                      <a:pt x="1152" y="1755"/>
                      <a:pt x="1139" y="1754"/>
                    </a:cubicBezTo>
                    <a:cubicBezTo>
                      <a:pt x="1126" y="1754"/>
                      <a:pt x="1111" y="1754"/>
                      <a:pt x="1096" y="1755"/>
                    </a:cubicBezTo>
                    <a:cubicBezTo>
                      <a:pt x="1089" y="1756"/>
                      <a:pt x="1081" y="1756"/>
                      <a:pt x="1073" y="1757"/>
                    </a:cubicBezTo>
                    <a:cubicBezTo>
                      <a:pt x="1065" y="1758"/>
                      <a:pt x="1056" y="1759"/>
                      <a:pt x="1048" y="1760"/>
                    </a:cubicBezTo>
                    <a:cubicBezTo>
                      <a:pt x="1033" y="1762"/>
                      <a:pt x="1016" y="1763"/>
                      <a:pt x="1002" y="1757"/>
                    </a:cubicBezTo>
                    <a:cubicBezTo>
                      <a:pt x="996" y="1753"/>
                      <a:pt x="990" y="1748"/>
                      <a:pt x="985" y="1742"/>
                    </a:cubicBezTo>
                    <a:cubicBezTo>
                      <a:pt x="980" y="1735"/>
                      <a:pt x="976" y="1727"/>
                      <a:pt x="973" y="1719"/>
                    </a:cubicBezTo>
                    <a:cubicBezTo>
                      <a:pt x="954" y="1675"/>
                      <a:pt x="935" y="1629"/>
                      <a:pt x="918" y="1588"/>
                    </a:cubicBezTo>
                    <a:cubicBezTo>
                      <a:pt x="918" y="1588"/>
                      <a:pt x="919" y="1588"/>
                      <a:pt x="919" y="1588"/>
                    </a:cubicBezTo>
                    <a:cubicBezTo>
                      <a:pt x="923" y="1596"/>
                      <a:pt x="926" y="1604"/>
                      <a:pt x="929" y="1609"/>
                    </a:cubicBezTo>
                    <a:cubicBezTo>
                      <a:pt x="932" y="1614"/>
                      <a:pt x="934" y="1618"/>
                      <a:pt x="934" y="1618"/>
                    </a:cubicBezTo>
                    <a:cubicBezTo>
                      <a:pt x="934" y="1618"/>
                      <a:pt x="935" y="1621"/>
                      <a:pt x="938" y="1625"/>
                    </a:cubicBezTo>
                    <a:cubicBezTo>
                      <a:pt x="941" y="1630"/>
                      <a:pt x="945" y="1636"/>
                      <a:pt x="952" y="1643"/>
                    </a:cubicBezTo>
                    <a:cubicBezTo>
                      <a:pt x="955" y="1646"/>
                      <a:pt x="959" y="1649"/>
                      <a:pt x="963" y="1652"/>
                    </a:cubicBezTo>
                    <a:cubicBezTo>
                      <a:pt x="967" y="1654"/>
                      <a:pt x="972" y="1657"/>
                      <a:pt x="977" y="1658"/>
                    </a:cubicBezTo>
                    <a:cubicBezTo>
                      <a:pt x="982" y="1659"/>
                      <a:pt x="986" y="1660"/>
                      <a:pt x="990" y="1660"/>
                    </a:cubicBezTo>
                    <a:cubicBezTo>
                      <a:pt x="994" y="1661"/>
                      <a:pt x="998" y="1661"/>
                      <a:pt x="1000" y="1662"/>
                    </a:cubicBezTo>
                    <a:cubicBezTo>
                      <a:pt x="1008" y="1664"/>
                      <a:pt x="1013" y="1668"/>
                      <a:pt x="1017" y="1671"/>
                    </a:cubicBezTo>
                    <a:cubicBezTo>
                      <a:pt x="1021" y="1674"/>
                      <a:pt x="1024" y="1677"/>
                      <a:pt x="1026" y="1679"/>
                    </a:cubicBezTo>
                    <a:cubicBezTo>
                      <a:pt x="1034" y="1688"/>
                      <a:pt x="1041" y="1695"/>
                      <a:pt x="1048" y="1700"/>
                    </a:cubicBezTo>
                    <a:cubicBezTo>
                      <a:pt x="1056" y="1706"/>
                      <a:pt x="1064" y="1710"/>
                      <a:pt x="1075" y="1711"/>
                    </a:cubicBezTo>
                    <a:cubicBezTo>
                      <a:pt x="1066" y="1705"/>
                      <a:pt x="1061" y="1699"/>
                      <a:pt x="1056" y="1692"/>
                    </a:cubicBezTo>
                    <a:cubicBezTo>
                      <a:pt x="1051" y="1685"/>
                      <a:pt x="1046" y="1678"/>
                      <a:pt x="1037" y="1669"/>
                    </a:cubicBezTo>
                    <a:cubicBezTo>
                      <a:pt x="1035" y="1666"/>
                      <a:pt x="1032" y="1663"/>
                      <a:pt x="1027" y="1659"/>
                    </a:cubicBezTo>
                    <a:cubicBezTo>
                      <a:pt x="1022" y="1655"/>
                      <a:pt x="1015" y="1650"/>
                      <a:pt x="1004" y="1647"/>
                    </a:cubicBezTo>
                    <a:cubicBezTo>
                      <a:pt x="996" y="1645"/>
                      <a:pt x="988" y="1645"/>
                      <a:pt x="981" y="1643"/>
                    </a:cubicBezTo>
                    <a:cubicBezTo>
                      <a:pt x="977" y="1642"/>
                      <a:pt x="974" y="1640"/>
                      <a:pt x="971" y="1639"/>
                    </a:cubicBezTo>
                    <a:cubicBezTo>
                      <a:pt x="968" y="1637"/>
                      <a:pt x="965" y="1634"/>
                      <a:pt x="963" y="1632"/>
                    </a:cubicBezTo>
                    <a:cubicBezTo>
                      <a:pt x="958" y="1627"/>
                      <a:pt x="954" y="1621"/>
                      <a:pt x="952" y="1617"/>
                    </a:cubicBezTo>
                    <a:cubicBezTo>
                      <a:pt x="949" y="1613"/>
                      <a:pt x="948" y="1610"/>
                      <a:pt x="948" y="1610"/>
                    </a:cubicBezTo>
                    <a:cubicBezTo>
                      <a:pt x="948" y="1610"/>
                      <a:pt x="946" y="1607"/>
                      <a:pt x="943" y="1602"/>
                    </a:cubicBezTo>
                    <a:cubicBezTo>
                      <a:pt x="940" y="1596"/>
                      <a:pt x="937" y="1589"/>
                      <a:pt x="933" y="1581"/>
                    </a:cubicBezTo>
                    <a:cubicBezTo>
                      <a:pt x="924" y="1565"/>
                      <a:pt x="915" y="1546"/>
                      <a:pt x="909" y="1534"/>
                    </a:cubicBezTo>
                    <a:cubicBezTo>
                      <a:pt x="903" y="1522"/>
                      <a:pt x="900" y="1516"/>
                      <a:pt x="898" y="1513"/>
                    </a:cubicBezTo>
                    <a:cubicBezTo>
                      <a:pt x="893" y="1503"/>
                      <a:pt x="889" y="1496"/>
                      <a:pt x="884" y="1489"/>
                    </a:cubicBezTo>
                    <a:cubicBezTo>
                      <a:pt x="879" y="1472"/>
                      <a:pt x="872" y="1455"/>
                      <a:pt x="862" y="1435"/>
                    </a:cubicBezTo>
                    <a:cubicBezTo>
                      <a:pt x="861" y="1432"/>
                      <a:pt x="859" y="1428"/>
                      <a:pt x="857" y="1424"/>
                    </a:cubicBezTo>
                    <a:cubicBezTo>
                      <a:pt x="855" y="1420"/>
                      <a:pt x="853" y="1415"/>
                      <a:pt x="851" y="1409"/>
                    </a:cubicBezTo>
                    <a:cubicBezTo>
                      <a:pt x="846" y="1399"/>
                      <a:pt x="841" y="1386"/>
                      <a:pt x="838" y="1372"/>
                    </a:cubicBezTo>
                    <a:cubicBezTo>
                      <a:pt x="837" y="1369"/>
                      <a:pt x="836" y="1367"/>
                      <a:pt x="836" y="1364"/>
                    </a:cubicBezTo>
                    <a:cubicBezTo>
                      <a:pt x="835" y="1361"/>
                      <a:pt x="835" y="1359"/>
                      <a:pt x="834" y="1356"/>
                    </a:cubicBezTo>
                    <a:cubicBezTo>
                      <a:pt x="834" y="1354"/>
                      <a:pt x="834" y="1353"/>
                      <a:pt x="834" y="1351"/>
                    </a:cubicBezTo>
                    <a:cubicBezTo>
                      <a:pt x="833" y="1347"/>
                      <a:pt x="833" y="1347"/>
                      <a:pt x="833" y="1347"/>
                    </a:cubicBezTo>
                    <a:cubicBezTo>
                      <a:pt x="833" y="1344"/>
                      <a:pt x="833" y="1341"/>
                      <a:pt x="833" y="1338"/>
                    </a:cubicBezTo>
                    <a:cubicBezTo>
                      <a:pt x="833" y="1332"/>
                      <a:pt x="833" y="1326"/>
                      <a:pt x="834" y="1320"/>
                    </a:cubicBezTo>
                    <a:cubicBezTo>
                      <a:pt x="834" y="1314"/>
                      <a:pt x="836" y="1308"/>
                      <a:pt x="837" y="1302"/>
                    </a:cubicBezTo>
                    <a:cubicBezTo>
                      <a:pt x="841" y="1290"/>
                      <a:pt x="846" y="1277"/>
                      <a:pt x="851" y="1265"/>
                    </a:cubicBezTo>
                    <a:cubicBezTo>
                      <a:pt x="857" y="1252"/>
                      <a:pt x="863" y="1239"/>
                      <a:pt x="869" y="1226"/>
                    </a:cubicBezTo>
                    <a:cubicBezTo>
                      <a:pt x="881" y="1200"/>
                      <a:pt x="893" y="1174"/>
                      <a:pt x="908" y="1149"/>
                    </a:cubicBezTo>
                    <a:cubicBezTo>
                      <a:pt x="915" y="1137"/>
                      <a:pt x="923" y="1125"/>
                      <a:pt x="931" y="1114"/>
                    </a:cubicBezTo>
                    <a:cubicBezTo>
                      <a:pt x="940" y="1103"/>
                      <a:pt x="949" y="1092"/>
                      <a:pt x="958" y="1081"/>
                    </a:cubicBezTo>
                    <a:cubicBezTo>
                      <a:pt x="977" y="1060"/>
                      <a:pt x="998" y="1040"/>
                      <a:pt x="1017" y="1020"/>
                    </a:cubicBezTo>
                    <a:cubicBezTo>
                      <a:pt x="1037" y="999"/>
                      <a:pt x="1056" y="979"/>
                      <a:pt x="1072" y="956"/>
                    </a:cubicBezTo>
                    <a:cubicBezTo>
                      <a:pt x="1076" y="951"/>
                      <a:pt x="1080" y="945"/>
                      <a:pt x="1084" y="940"/>
                    </a:cubicBezTo>
                    <a:cubicBezTo>
                      <a:pt x="1088" y="934"/>
                      <a:pt x="1091" y="927"/>
                      <a:pt x="1094" y="921"/>
                    </a:cubicBezTo>
                    <a:cubicBezTo>
                      <a:pt x="1100" y="908"/>
                      <a:pt x="1104" y="894"/>
                      <a:pt x="1104" y="879"/>
                    </a:cubicBezTo>
                    <a:cubicBezTo>
                      <a:pt x="1104" y="872"/>
                      <a:pt x="1103" y="864"/>
                      <a:pt x="1100" y="857"/>
                    </a:cubicBezTo>
                    <a:cubicBezTo>
                      <a:pt x="1098" y="849"/>
                      <a:pt x="1093" y="842"/>
                      <a:pt x="1087" y="836"/>
                    </a:cubicBezTo>
                    <a:cubicBezTo>
                      <a:pt x="1086" y="835"/>
                      <a:pt x="1084" y="834"/>
                      <a:pt x="1082" y="832"/>
                    </a:cubicBezTo>
                    <a:cubicBezTo>
                      <a:pt x="1081" y="831"/>
                      <a:pt x="1079" y="830"/>
                      <a:pt x="1078" y="829"/>
                    </a:cubicBezTo>
                    <a:cubicBezTo>
                      <a:pt x="1075" y="827"/>
                      <a:pt x="1072" y="826"/>
                      <a:pt x="1069" y="825"/>
                    </a:cubicBezTo>
                    <a:cubicBezTo>
                      <a:pt x="1065" y="823"/>
                      <a:pt x="1062" y="821"/>
                      <a:pt x="1062" y="820"/>
                    </a:cubicBezTo>
                    <a:cubicBezTo>
                      <a:pt x="1061" y="819"/>
                      <a:pt x="1061" y="819"/>
                      <a:pt x="1061" y="818"/>
                    </a:cubicBezTo>
                    <a:cubicBezTo>
                      <a:pt x="1061" y="816"/>
                      <a:pt x="1062" y="814"/>
                      <a:pt x="1063" y="811"/>
                    </a:cubicBezTo>
                    <a:cubicBezTo>
                      <a:pt x="1065" y="809"/>
                      <a:pt x="1067" y="806"/>
                      <a:pt x="1069" y="804"/>
                    </a:cubicBezTo>
                    <a:cubicBezTo>
                      <a:pt x="1070" y="803"/>
                      <a:pt x="1071" y="802"/>
                      <a:pt x="1073" y="802"/>
                    </a:cubicBezTo>
                    <a:cubicBezTo>
                      <a:pt x="1074" y="801"/>
                      <a:pt x="1075" y="800"/>
                      <a:pt x="1077" y="799"/>
                    </a:cubicBezTo>
                    <a:cubicBezTo>
                      <a:pt x="1083" y="796"/>
                      <a:pt x="1090" y="792"/>
                      <a:pt x="1097" y="788"/>
                    </a:cubicBezTo>
                    <a:cubicBezTo>
                      <a:pt x="1104" y="784"/>
                      <a:pt x="1111" y="780"/>
                      <a:pt x="1117" y="773"/>
                    </a:cubicBezTo>
                    <a:cubicBezTo>
                      <a:pt x="1119" y="770"/>
                      <a:pt x="1121" y="767"/>
                      <a:pt x="1123" y="763"/>
                    </a:cubicBezTo>
                    <a:cubicBezTo>
                      <a:pt x="1127" y="779"/>
                      <a:pt x="1132" y="791"/>
                      <a:pt x="1141" y="809"/>
                    </a:cubicBezTo>
                    <a:cubicBezTo>
                      <a:pt x="1142" y="812"/>
                      <a:pt x="1144" y="817"/>
                      <a:pt x="1147" y="822"/>
                    </a:cubicBezTo>
                    <a:cubicBezTo>
                      <a:pt x="1148" y="825"/>
                      <a:pt x="1150" y="828"/>
                      <a:pt x="1151" y="831"/>
                    </a:cubicBezTo>
                    <a:cubicBezTo>
                      <a:pt x="1153" y="834"/>
                      <a:pt x="1154" y="837"/>
                      <a:pt x="1156" y="841"/>
                    </a:cubicBezTo>
                    <a:cubicBezTo>
                      <a:pt x="1157" y="844"/>
                      <a:pt x="1159" y="848"/>
                      <a:pt x="1161" y="852"/>
                    </a:cubicBezTo>
                    <a:cubicBezTo>
                      <a:pt x="1164" y="859"/>
                      <a:pt x="1168" y="867"/>
                      <a:pt x="1171" y="875"/>
                    </a:cubicBezTo>
                    <a:cubicBezTo>
                      <a:pt x="1185" y="908"/>
                      <a:pt x="1199" y="943"/>
                      <a:pt x="1205" y="981"/>
                    </a:cubicBezTo>
                    <a:cubicBezTo>
                      <a:pt x="1207" y="991"/>
                      <a:pt x="1208" y="1000"/>
                      <a:pt x="1208" y="1010"/>
                    </a:cubicBezTo>
                    <a:cubicBezTo>
                      <a:pt x="1208" y="1020"/>
                      <a:pt x="1208" y="1029"/>
                      <a:pt x="1207" y="1039"/>
                    </a:cubicBezTo>
                    <a:cubicBezTo>
                      <a:pt x="1204" y="1058"/>
                      <a:pt x="1198" y="1076"/>
                      <a:pt x="1189" y="1093"/>
                    </a:cubicBezTo>
                    <a:cubicBezTo>
                      <a:pt x="1181" y="1111"/>
                      <a:pt x="1170" y="1127"/>
                      <a:pt x="1161" y="1144"/>
                    </a:cubicBezTo>
                    <a:cubicBezTo>
                      <a:pt x="1151" y="1161"/>
                      <a:pt x="1143" y="1179"/>
                      <a:pt x="1138" y="1197"/>
                    </a:cubicBezTo>
                    <a:cubicBezTo>
                      <a:pt x="1136" y="1202"/>
                      <a:pt x="1136" y="1207"/>
                      <a:pt x="1135" y="1211"/>
                    </a:cubicBezTo>
                    <a:cubicBezTo>
                      <a:pt x="1134" y="1216"/>
                      <a:pt x="1134" y="1220"/>
                      <a:pt x="1133" y="1225"/>
                    </a:cubicBezTo>
                    <a:cubicBezTo>
                      <a:pt x="1133" y="1234"/>
                      <a:pt x="1132" y="1243"/>
                      <a:pt x="1133" y="1251"/>
                    </a:cubicBezTo>
                    <a:cubicBezTo>
                      <a:pt x="1134" y="1268"/>
                      <a:pt x="1138" y="1284"/>
                      <a:pt x="1141" y="1297"/>
                    </a:cubicBezTo>
                    <a:cubicBezTo>
                      <a:pt x="1149" y="1325"/>
                      <a:pt x="1158" y="1347"/>
                      <a:pt x="1165" y="1362"/>
                    </a:cubicBezTo>
                    <a:cubicBezTo>
                      <a:pt x="1168" y="1369"/>
                      <a:pt x="1170" y="1375"/>
                      <a:pt x="1172" y="1379"/>
                    </a:cubicBezTo>
                    <a:cubicBezTo>
                      <a:pt x="1174" y="1383"/>
                      <a:pt x="1175" y="1385"/>
                      <a:pt x="1175" y="1385"/>
                    </a:cubicBezTo>
                    <a:cubicBezTo>
                      <a:pt x="1175" y="1385"/>
                      <a:pt x="1176" y="1387"/>
                      <a:pt x="1178" y="1391"/>
                    </a:cubicBezTo>
                    <a:cubicBezTo>
                      <a:pt x="1180" y="1395"/>
                      <a:pt x="1183" y="1401"/>
                      <a:pt x="1189" y="1408"/>
                    </a:cubicBezTo>
                    <a:cubicBezTo>
                      <a:pt x="1191" y="1411"/>
                      <a:pt x="1195" y="1415"/>
                      <a:pt x="1199" y="1419"/>
                    </a:cubicBezTo>
                    <a:cubicBezTo>
                      <a:pt x="1203" y="1422"/>
                      <a:pt x="1208" y="1426"/>
                      <a:pt x="1215" y="1428"/>
                    </a:cubicBezTo>
                    <a:cubicBezTo>
                      <a:pt x="1222" y="1430"/>
                      <a:pt x="1229" y="1431"/>
                      <a:pt x="1237" y="1430"/>
                    </a:cubicBezTo>
                    <a:cubicBezTo>
                      <a:pt x="1244" y="1428"/>
                      <a:pt x="1251" y="1425"/>
                      <a:pt x="1257" y="1422"/>
                    </a:cubicBezTo>
                    <a:cubicBezTo>
                      <a:pt x="1283" y="1409"/>
                      <a:pt x="1312" y="1395"/>
                      <a:pt x="1344" y="1379"/>
                    </a:cubicBezTo>
                    <a:cubicBezTo>
                      <a:pt x="1352" y="1375"/>
                      <a:pt x="1360" y="1372"/>
                      <a:pt x="1369" y="1370"/>
                    </a:cubicBezTo>
                    <a:cubicBezTo>
                      <a:pt x="1377" y="1368"/>
                      <a:pt x="1385" y="1367"/>
                      <a:pt x="1393" y="1369"/>
                    </a:cubicBezTo>
                    <a:cubicBezTo>
                      <a:pt x="1401" y="1371"/>
                      <a:pt x="1408" y="1375"/>
                      <a:pt x="1414" y="1381"/>
                    </a:cubicBezTo>
                    <a:cubicBezTo>
                      <a:pt x="1420" y="1387"/>
                      <a:pt x="1425" y="1395"/>
                      <a:pt x="1429" y="1403"/>
                    </a:cubicBezTo>
                    <a:cubicBezTo>
                      <a:pt x="1433" y="1412"/>
                      <a:pt x="1435" y="1421"/>
                      <a:pt x="1436" y="1430"/>
                    </a:cubicBezTo>
                    <a:cubicBezTo>
                      <a:pt x="1437" y="1435"/>
                      <a:pt x="1437" y="1440"/>
                      <a:pt x="1437" y="1444"/>
                    </a:cubicBezTo>
                    <a:cubicBezTo>
                      <a:pt x="1437" y="1449"/>
                      <a:pt x="1437" y="1454"/>
                      <a:pt x="1437" y="1459"/>
                    </a:cubicBezTo>
                    <a:cubicBezTo>
                      <a:pt x="1436" y="1478"/>
                      <a:pt x="1433" y="1498"/>
                      <a:pt x="1432" y="1519"/>
                    </a:cubicBezTo>
                    <a:cubicBezTo>
                      <a:pt x="1432" y="1529"/>
                      <a:pt x="1432" y="1540"/>
                      <a:pt x="1434" y="1550"/>
                    </a:cubicBezTo>
                    <a:cubicBezTo>
                      <a:pt x="1434" y="1555"/>
                      <a:pt x="1436" y="1560"/>
                      <a:pt x="1438" y="1566"/>
                    </a:cubicBezTo>
                    <a:cubicBezTo>
                      <a:pt x="1440" y="1571"/>
                      <a:pt x="1444" y="1577"/>
                      <a:pt x="1450" y="1580"/>
                    </a:cubicBezTo>
                    <a:cubicBezTo>
                      <a:pt x="1473" y="1593"/>
                      <a:pt x="1496" y="1579"/>
                      <a:pt x="1509" y="1572"/>
                    </a:cubicBezTo>
                    <a:cubicBezTo>
                      <a:pt x="1516" y="1568"/>
                      <a:pt x="1521" y="1566"/>
                      <a:pt x="1526" y="1565"/>
                    </a:cubicBezTo>
                    <a:cubicBezTo>
                      <a:pt x="1531" y="1563"/>
                      <a:pt x="1535" y="1563"/>
                      <a:pt x="1538" y="1563"/>
                    </a:cubicBezTo>
                    <a:cubicBezTo>
                      <a:pt x="1543" y="1564"/>
                      <a:pt x="1547" y="1565"/>
                      <a:pt x="1551" y="1567"/>
                    </a:cubicBezTo>
                    <a:cubicBezTo>
                      <a:pt x="1555" y="1568"/>
                      <a:pt x="1558" y="1570"/>
                      <a:pt x="1562" y="1572"/>
                    </a:cubicBezTo>
                    <a:cubicBezTo>
                      <a:pt x="1568" y="1576"/>
                      <a:pt x="1574" y="1582"/>
                      <a:pt x="1579" y="1591"/>
                    </a:cubicBezTo>
                    <a:cubicBezTo>
                      <a:pt x="1579" y="1581"/>
                      <a:pt x="1576" y="1571"/>
                      <a:pt x="1569" y="1564"/>
                    </a:cubicBezTo>
                    <a:close/>
                  </a:path>
                </a:pathLst>
              </a:custGeom>
              <a:solidFill>
                <a:srgbClr val="ECE9E0">
                  <a:alpha val="34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Lexend"/>
              <a:buNone/>
              <a:defRPr sz="2500" b="1">
                <a:solidFill>
                  <a:schemeClr val="dk1"/>
                </a:solidFill>
                <a:latin typeface="Lexend"/>
                <a:ea typeface="Lexend"/>
                <a:cs typeface="Lexend"/>
                <a:sym typeface="Lexend"/>
              </a:defRPr>
            </a:lvl1pPr>
            <a:lvl2pPr lvl="1"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2pPr>
            <a:lvl3pPr lvl="2"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3pPr>
            <a:lvl4pPr lvl="3"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4pPr>
            <a:lvl5pPr lvl="4"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5pPr>
            <a:lvl6pPr lvl="5"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6pPr>
            <a:lvl7pPr lvl="6"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7pPr>
            <a:lvl8pPr lvl="7"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8pPr>
            <a:lvl9pPr lvl="8" rtl="0">
              <a:spcBef>
                <a:spcPts val="0"/>
              </a:spcBef>
              <a:spcAft>
                <a:spcPts val="0"/>
              </a:spcAft>
              <a:buClr>
                <a:schemeClr val="dk1"/>
              </a:buClr>
              <a:buSzPts val="3500"/>
              <a:buFont typeface="Lexend"/>
              <a:buNone/>
              <a:defRPr sz="3500">
                <a:solidFill>
                  <a:schemeClr val="dk1"/>
                </a:solidFill>
                <a:latin typeface="Lexend"/>
                <a:ea typeface="Lexend"/>
                <a:cs typeface="Lexend"/>
                <a:sym typeface="Lexe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ap"/>
              <a:buChar char="●"/>
              <a:defRPr>
                <a:solidFill>
                  <a:schemeClr val="dk1"/>
                </a:solidFill>
                <a:latin typeface="Asap"/>
                <a:ea typeface="Asap"/>
                <a:cs typeface="Asap"/>
                <a:sym typeface="Asap"/>
              </a:defRPr>
            </a:lvl1pPr>
            <a:lvl2pPr marL="914400" lvl="1"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2pPr>
            <a:lvl3pPr marL="1371600" lvl="2"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3pPr>
            <a:lvl4pPr marL="1828800" lvl="3"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4pPr>
            <a:lvl5pPr marL="2286000" lvl="4"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5pPr>
            <a:lvl6pPr marL="2743200" lvl="5"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6pPr>
            <a:lvl7pPr marL="3200400" lvl="6"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7pPr>
            <a:lvl8pPr marL="3657600" lvl="7" indent="-317500">
              <a:lnSpc>
                <a:spcPct val="100000"/>
              </a:lnSpc>
              <a:spcBef>
                <a:spcPts val="1600"/>
              </a:spcBef>
              <a:spcAft>
                <a:spcPts val="0"/>
              </a:spcAft>
              <a:buClr>
                <a:schemeClr val="dk1"/>
              </a:buClr>
              <a:buSzPts val="1400"/>
              <a:buFont typeface="Asap"/>
              <a:buChar char="○"/>
              <a:defRPr>
                <a:solidFill>
                  <a:schemeClr val="dk1"/>
                </a:solidFill>
                <a:latin typeface="Asap"/>
                <a:ea typeface="Asap"/>
                <a:cs typeface="Asap"/>
                <a:sym typeface="Asap"/>
              </a:defRPr>
            </a:lvl8pPr>
            <a:lvl9pPr marL="4114800" lvl="8" indent="-317500">
              <a:lnSpc>
                <a:spcPct val="100000"/>
              </a:lnSpc>
              <a:spcBef>
                <a:spcPts val="1600"/>
              </a:spcBef>
              <a:spcAft>
                <a:spcPts val="1600"/>
              </a:spcAft>
              <a:buClr>
                <a:schemeClr val="dk1"/>
              </a:buClr>
              <a:buSzPts val="1400"/>
              <a:buFont typeface="Asap"/>
              <a:buChar char="■"/>
              <a:defRPr>
                <a:solidFill>
                  <a:schemeClr val="dk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59" r:id="rId5"/>
    <p:sldLayoutId id="2147483660" r:id="rId6"/>
    <p:sldLayoutId id="2147483661" r:id="rId7"/>
    <p:sldLayoutId id="2147483665" r:id="rId8"/>
    <p:sldLayoutId id="2147483669"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5"/>
          <p:cNvSpPr txBox="1">
            <a:spLocks noGrp="1"/>
          </p:cNvSpPr>
          <p:nvPr>
            <p:ph type="ctrTitle"/>
          </p:nvPr>
        </p:nvSpPr>
        <p:spPr>
          <a:xfrm>
            <a:off x="1018050" y="1444750"/>
            <a:ext cx="4544400" cy="141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WeatherSnap</a:t>
            </a:r>
            <a:endParaRPr dirty="0"/>
          </a:p>
        </p:txBody>
      </p:sp>
      <p:sp>
        <p:nvSpPr>
          <p:cNvPr id="548" name="Google Shape;548;p35"/>
          <p:cNvSpPr txBox="1">
            <a:spLocks noGrp="1"/>
          </p:cNvSpPr>
          <p:nvPr>
            <p:ph type="subTitle" idx="1"/>
          </p:nvPr>
        </p:nvSpPr>
        <p:spPr>
          <a:xfrm>
            <a:off x="1108724" y="3170325"/>
            <a:ext cx="4366629"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 minimally invasive solution to your Weather Needs</a:t>
            </a:r>
            <a:endParaRPr dirty="0"/>
          </a:p>
        </p:txBody>
      </p:sp>
      <p:grpSp>
        <p:nvGrpSpPr>
          <p:cNvPr id="549" name="Google Shape;549;p35"/>
          <p:cNvGrpSpPr/>
          <p:nvPr/>
        </p:nvGrpSpPr>
        <p:grpSpPr>
          <a:xfrm>
            <a:off x="5805182" y="1477877"/>
            <a:ext cx="2704756" cy="3317718"/>
            <a:chOff x="5805216" y="2155372"/>
            <a:chExt cx="2436059" cy="2988127"/>
          </a:xfrm>
        </p:grpSpPr>
        <p:grpSp>
          <p:nvGrpSpPr>
            <p:cNvPr id="550" name="Google Shape;550;p35"/>
            <p:cNvGrpSpPr/>
            <p:nvPr/>
          </p:nvGrpSpPr>
          <p:grpSpPr>
            <a:xfrm>
              <a:off x="6541025" y="2188610"/>
              <a:ext cx="1700251" cy="2944918"/>
              <a:chOff x="6922025" y="2188610"/>
              <a:chExt cx="1700251" cy="2944918"/>
            </a:xfrm>
          </p:grpSpPr>
          <p:grpSp>
            <p:nvGrpSpPr>
              <p:cNvPr id="551" name="Google Shape;551;p35"/>
              <p:cNvGrpSpPr/>
              <p:nvPr/>
            </p:nvGrpSpPr>
            <p:grpSpPr>
              <a:xfrm>
                <a:off x="6922025" y="2188610"/>
                <a:ext cx="1695156" cy="2944918"/>
                <a:chOff x="7130775" y="2545250"/>
                <a:chExt cx="1182942" cy="2055072"/>
              </a:xfrm>
            </p:grpSpPr>
            <p:sp>
              <p:nvSpPr>
                <p:cNvPr id="552" name="Google Shape;552;p35"/>
                <p:cNvSpPr/>
                <p:nvPr/>
              </p:nvSpPr>
              <p:spPr>
                <a:xfrm>
                  <a:off x="7429989" y="4484347"/>
                  <a:ext cx="264422" cy="85821"/>
                </a:xfrm>
                <a:custGeom>
                  <a:avLst/>
                  <a:gdLst/>
                  <a:ahLst/>
                  <a:cxnLst/>
                  <a:rect l="l" t="t" r="r" b="b"/>
                  <a:pathLst>
                    <a:path w="70" h="23" extrusionOk="0">
                      <a:moveTo>
                        <a:pt x="3" y="11"/>
                      </a:moveTo>
                      <a:cubicBezTo>
                        <a:pt x="3" y="11"/>
                        <a:pt x="1" y="11"/>
                        <a:pt x="1" y="14"/>
                      </a:cubicBezTo>
                      <a:cubicBezTo>
                        <a:pt x="0" y="16"/>
                        <a:pt x="1" y="19"/>
                        <a:pt x="1" y="19"/>
                      </a:cubicBezTo>
                      <a:cubicBezTo>
                        <a:pt x="1" y="19"/>
                        <a:pt x="17" y="23"/>
                        <a:pt x="26" y="23"/>
                      </a:cubicBezTo>
                      <a:cubicBezTo>
                        <a:pt x="35" y="23"/>
                        <a:pt x="48" y="18"/>
                        <a:pt x="56" y="17"/>
                      </a:cubicBezTo>
                      <a:cubicBezTo>
                        <a:pt x="68" y="15"/>
                        <a:pt x="70" y="12"/>
                        <a:pt x="70" y="9"/>
                      </a:cubicBezTo>
                      <a:cubicBezTo>
                        <a:pt x="70" y="6"/>
                        <a:pt x="69" y="6"/>
                        <a:pt x="70" y="3"/>
                      </a:cubicBezTo>
                      <a:cubicBezTo>
                        <a:pt x="70" y="0"/>
                        <a:pt x="64" y="2"/>
                        <a:pt x="64" y="2"/>
                      </a:cubicBezTo>
                      <a:lnTo>
                        <a:pt x="3" y="1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35"/>
                <p:cNvSpPr/>
                <p:nvPr/>
              </p:nvSpPr>
              <p:spPr>
                <a:xfrm>
                  <a:off x="7436948" y="4417082"/>
                  <a:ext cx="252825" cy="139170"/>
                </a:xfrm>
                <a:custGeom>
                  <a:avLst/>
                  <a:gdLst/>
                  <a:ahLst/>
                  <a:cxnLst/>
                  <a:rect l="l" t="t" r="r" b="b"/>
                  <a:pathLst>
                    <a:path w="67" h="37" extrusionOk="0">
                      <a:moveTo>
                        <a:pt x="41" y="0"/>
                      </a:moveTo>
                      <a:cubicBezTo>
                        <a:pt x="41" y="0"/>
                        <a:pt x="38" y="10"/>
                        <a:pt x="28" y="15"/>
                      </a:cubicBezTo>
                      <a:cubicBezTo>
                        <a:pt x="18" y="19"/>
                        <a:pt x="8" y="21"/>
                        <a:pt x="4" y="23"/>
                      </a:cubicBezTo>
                      <a:cubicBezTo>
                        <a:pt x="0" y="25"/>
                        <a:pt x="0" y="32"/>
                        <a:pt x="0" y="32"/>
                      </a:cubicBezTo>
                      <a:cubicBezTo>
                        <a:pt x="0" y="32"/>
                        <a:pt x="9" y="37"/>
                        <a:pt x="24" y="37"/>
                      </a:cubicBezTo>
                      <a:cubicBezTo>
                        <a:pt x="38" y="36"/>
                        <a:pt x="46" y="31"/>
                        <a:pt x="52" y="30"/>
                      </a:cubicBezTo>
                      <a:cubicBezTo>
                        <a:pt x="57" y="29"/>
                        <a:pt x="67" y="28"/>
                        <a:pt x="66" y="16"/>
                      </a:cubicBezTo>
                      <a:cubicBezTo>
                        <a:pt x="64" y="4"/>
                        <a:pt x="65" y="5"/>
                        <a:pt x="64" y="0"/>
                      </a:cubicBezTo>
                      <a:cubicBezTo>
                        <a:pt x="61" y="1"/>
                        <a:pt x="41" y="0"/>
                        <a:pt x="41"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5"/>
                <p:cNvSpPr/>
                <p:nvPr/>
              </p:nvSpPr>
              <p:spPr>
                <a:xfrm>
                  <a:off x="7501894" y="4412443"/>
                  <a:ext cx="127572" cy="90460"/>
                </a:xfrm>
                <a:custGeom>
                  <a:avLst/>
                  <a:gdLst/>
                  <a:ahLst/>
                  <a:cxnLst/>
                  <a:rect l="l" t="t" r="r" b="b"/>
                  <a:pathLst>
                    <a:path w="34" h="24" extrusionOk="0">
                      <a:moveTo>
                        <a:pt x="0" y="20"/>
                      </a:moveTo>
                      <a:cubicBezTo>
                        <a:pt x="0" y="20"/>
                        <a:pt x="6" y="24"/>
                        <a:pt x="17" y="21"/>
                      </a:cubicBezTo>
                      <a:cubicBezTo>
                        <a:pt x="29" y="19"/>
                        <a:pt x="33" y="16"/>
                        <a:pt x="34" y="11"/>
                      </a:cubicBezTo>
                      <a:cubicBezTo>
                        <a:pt x="34" y="5"/>
                        <a:pt x="34" y="2"/>
                        <a:pt x="34" y="2"/>
                      </a:cubicBezTo>
                      <a:cubicBezTo>
                        <a:pt x="23" y="0"/>
                        <a:pt x="23" y="0"/>
                        <a:pt x="23" y="0"/>
                      </a:cubicBezTo>
                      <a:cubicBezTo>
                        <a:pt x="23" y="0"/>
                        <a:pt x="21" y="7"/>
                        <a:pt x="16" y="11"/>
                      </a:cubicBezTo>
                      <a:cubicBezTo>
                        <a:pt x="11" y="16"/>
                        <a:pt x="0" y="20"/>
                        <a:pt x="0" y="2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5"/>
                <p:cNvSpPr/>
                <p:nvPr/>
              </p:nvSpPr>
              <p:spPr>
                <a:xfrm>
                  <a:off x="7664258" y="4514501"/>
                  <a:ext cx="262103" cy="85821"/>
                </a:xfrm>
                <a:custGeom>
                  <a:avLst/>
                  <a:gdLst/>
                  <a:ahLst/>
                  <a:cxnLst/>
                  <a:rect l="l" t="t" r="r" b="b"/>
                  <a:pathLst>
                    <a:path w="70" h="23" extrusionOk="0">
                      <a:moveTo>
                        <a:pt x="3" y="11"/>
                      </a:moveTo>
                      <a:cubicBezTo>
                        <a:pt x="3" y="11"/>
                        <a:pt x="1" y="11"/>
                        <a:pt x="1" y="13"/>
                      </a:cubicBezTo>
                      <a:cubicBezTo>
                        <a:pt x="0" y="16"/>
                        <a:pt x="1" y="19"/>
                        <a:pt x="1" y="19"/>
                      </a:cubicBezTo>
                      <a:cubicBezTo>
                        <a:pt x="1" y="19"/>
                        <a:pt x="17" y="23"/>
                        <a:pt x="26" y="23"/>
                      </a:cubicBezTo>
                      <a:cubicBezTo>
                        <a:pt x="35" y="23"/>
                        <a:pt x="48" y="18"/>
                        <a:pt x="56" y="17"/>
                      </a:cubicBezTo>
                      <a:cubicBezTo>
                        <a:pt x="68" y="15"/>
                        <a:pt x="70" y="12"/>
                        <a:pt x="70" y="9"/>
                      </a:cubicBezTo>
                      <a:cubicBezTo>
                        <a:pt x="70" y="5"/>
                        <a:pt x="69" y="6"/>
                        <a:pt x="70" y="3"/>
                      </a:cubicBezTo>
                      <a:cubicBezTo>
                        <a:pt x="70" y="0"/>
                        <a:pt x="64" y="2"/>
                        <a:pt x="64" y="2"/>
                      </a:cubicBezTo>
                      <a:lnTo>
                        <a:pt x="3" y="1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5"/>
                <p:cNvSpPr/>
                <p:nvPr/>
              </p:nvSpPr>
              <p:spPr>
                <a:xfrm>
                  <a:off x="7671217" y="4442596"/>
                  <a:ext cx="250505" cy="143809"/>
                </a:xfrm>
                <a:custGeom>
                  <a:avLst/>
                  <a:gdLst/>
                  <a:ahLst/>
                  <a:cxnLst/>
                  <a:rect l="l" t="t" r="r" b="b"/>
                  <a:pathLst>
                    <a:path w="67" h="38" extrusionOk="0">
                      <a:moveTo>
                        <a:pt x="41" y="0"/>
                      </a:moveTo>
                      <a:cubicBezTo>
                        <a:pt x="41" y="0"/>
                        <a:pt x="38" y="11"/>
                        <a:pt x="28" y="15"/>
                      </a:cubicBezTo>
                      <a:cubicBezTo>
                        <a:pt x="18" y="20"/>
                        <a:pt x="8" y="22"/>
                        <a:pt x="4" y="24"/>
                      </a:cubicBezTo>
                      <a:cubicBezTo>
                        <a:pt x="0" y="26"/>
                        <a:pt x="0" y="33"/>
                        <a:pt x="0" y="33"/>
                      </a:cubicBezTo>
                      <a:cubicBezTo>
                        <a:pt x="0" y="33"/>
                        <a:pt x="9" y="38"/>
                        <a:pt x="24" y="38"/>
                      </a:cubicBezTo>
                      <a:cubicBezTo>
                        <a:pt x="38" y="37"/>
                        <a:pt x="46" y="32"/>
                        <a:pt x="52" y="31"/>
                      </a:cubicBezTo>
                      <a:cubicBezTo>
                        <a:pt x="57" y="30"/>
                        <a:pt x="67" y="29"/>
                        <a:pt x="66" y="17"/>
                      </a:cubicBezTo>
                      <a:cubicBezTo>
                        <a:pt x="64" y="5"/>
                        <a:pt x="65" y="6"/>
                        <a:pt x="64" y="0"/>
                      </a:cubicBezTo>
                      <a:cubicBezTo>
                        <a:pt x="61" y="2"/>
                        <a:pt x="41" y="0"/>
                        <a:pt x="41"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5"/>
                <p:cNvSpPr/>
                <p:nvPr/>
              </p:nvSpPr>
              <p:spPr>
                <a:xfrm>
                  <a:off x="7733843" y="4442596"/>
                  <a:ext cx="127572" cy="90460"/>
                </a:xfrm>
                <a:custGeom>
                  <a:avLst/>
                  <a:gdLst/>
                  <a:ahLst/>
                  <a:cxnLst/>
                  <a:rect l="l" t="t" r="r" b="b"/>
                  <a:pathLst>
                    <a:path w="34" h="24" extrusionOk="0">
                      <a:moveTo>
                        <a:pt x="0" y="20"/>
                      </a:moveTo>
                      <a:cubicBezTo>
                        <a:pt x="0" y="20"/>
                        <a:pt x="6" y="24"/>
                        <a:pt x="17" y="21"/>
                      </a:cubicBezTo>
                      <a:cubicBezTo>
                        <a:pt x="29" y="19"/>
                        <a:pt x="33" y="16"/>
                        <a:pt x="34" y="11"/>
                      </a:cubicBezTo>
                      <a:cubicBezTo>
                        <a:pt x="34" y="5"/>
                        <a:pt x="34" y="1"/>
                        <a:pt x="34" y="1"/>
                      </a:cubicBezTo>
                      <a:cubicBezTo>
                        <a:pt x="23" y="0"/>
                        <a:pt x="23" y="0"/>
                        <a:pt x="23" y="0"/>
                      </a:cubicBezTo>
                      <a:cubicBezTo>
                        <a:pt x="23" y="0"/>
                        <a:pt x="21" y="7"/>
                        <a:pt x="16" y="11"/>
                      </a:cubicBezTo>
                      <a:cubicBezTo>
                        <a:pt x="11" y="15"/>
                        <a:pt x="0" y="20"/>
                        <a:pt x="0" y="2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5"/>
                <p:cNvSpPr/>
                <p:nvPr/>
              </p:nvSpPr>
              <p:spPr>
                <a:xfrm>
                  <a:off x="7562201" y="3707317"/>
                  <a:ext cx="180921" cy="746877"/>
                </a:xfrm>
                <a:custGeom>
                  <a:avLst/>
                  <a:gdLst/>
                  <a:ahLst/>
                  <a:cxnLst/>
                  <a:rect l="l" t="t" r="r" b="b"/>
                  <a:pathLst>
                    <a:path w="48" h="199" extrusionOk="0">
                      <a:moveTo>
                        <a:pt x="0" y="193"/>
                      </a:moveTo>
                      <a:cubicBezTo>
                        <a:pt x="12" y="199"/>
                        <a:pt x="26" y="198"/>
                        <a:pt x="37" y="191"/>
                      </a:cubicBezTo>
                      <a:cubicBezTo>
                        <a:pt x="38" y="170"/>
                        <a:pt x="41" y="79"/>
                        <a:pt x="41" y="67"/>
                      </a:cubicBezTo>
                      <a:cubicBezTo>
                        <a:pt x="41" y="48"/>
                        <a:pt x="48" y="8"/>
                        <a:pt x="48" y="8"/>
                      </a:cubicBezTo>
                      <a:cubicBezTo>
                        <a:pt x="2" y="0"/>
                        <a:pt x="2" y="0"/>
                        <a:pt x="2" y="0"/>
                      </a:cubicBezTo>
                      <a:cubicBezTo>
                        <a:pt x="2" y="0"/>
                        <a:pt x="2" y="64"/>
                        <a:pt x="2" y="92"/>
                      </a:cubicBezTo>
                      <a:cubicBezTo>
                        <a:pt x="1" y="118"/>
                        <a:pt x="0" y="181"/>
                        <a:pt x="0" y="193"/>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5"/>
                <p:cNvSpPr/>
                <p:nvPr/>
              </p:nvSpPr>
              <p:spPr>
                <a:xfrm>
                  <a:off x="7715287" y="3728192"/>
                  <a:ext cx="211074" cy="742238"/>
                </a:xfrm>
                <a:custGeom>
                  <a:avLst/>
                  <a:gdLst/>
                  <a:ahLst/>
                  <a:cxnLst/>
                  <a:rect l="l" t="t" r="r" b="b"/>
                  <a:pathLst>
                    <a:path w="56" h="197" extrusionOk="0">
                      <a:moveTo>
                        <a:pt x="43" y="195"/>
                      </a:moveTo>
                      <a:cubicBezTo>
                        <a:pt x="45" y="195"/>
                        <a:pt x="47" y="194"/>
                        <a:pt x="49" y="194"/>
                      </a:cubicBezTo>
                      <a:cubicBezTo>
                        <a:pt x="51" y="193"/>
                        <a:pt x="53" y="192"/>
                        <a:pt x="56" y="191"/>
                      </a:cubicBezTo>
                      <a:cubicBezTo>
                        <a:pt x="55" y="175"/>
                        <a:pt x="48" y="74"/>
                        <a:pt x="47" y="61"/>
                      </a:cubicBezTo>
                      <a:cubicBezTo>
                        <a:pt x="45" y="43"/>
                        <a:pt x="47" y="2"/>
                        <a:pt x="47" y="2"/>
                      </a:cubicBezTo>
                      <a:cubicBezTo>
                        <a:pt x="0" y="0"/>
                        <a:pt x="0" y="0"/>
                        <a:pt x="0" y="0"/>
                      </a:cubicBezTo>
                      <a:cubicBezTo>
                        <a:pt x="0" y="0"/>
                        <a:pt x="7" y="63"/>
                        <a:pt x="10" y="91"/>
                      </a:cubicBezTo>
                      <a:cubicBezTo>
                        <a:pt x="12" y="117"/>
                        <a:pt x="18" y="181"/>
                        <a:pt x="20" y="193"/>
                      </a:cubicBezTo>
                      <a:cubicBezTo>
                        <a:pt x="26" y="197"/>
                        <a:pt x="35" y="197"/>
                        <a:pt x="43" y="19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5"/>
                <p:cNvSpPr/>
                <p:nvPr/>
              </p:nvSpPr>
              <p:spPr>
                <a:xfrm>
                  <a:off x="7877652" y="2651947"/>
                  <a:ext cx="436065" cy="424468"/>
                </a:xfrm>
                <a:custGeom>
                  <a:avLst/>
                  <a:gdLst/>
                  <a:ahLst/>
                  <a:cxnLst/>
                  <a:rect l="l" t="t" r="r" b="b"/>
                  <a:pathLst>
                    <a:path w="116" h="113" extrusionOk="0">
                      <a:moveTo>
                        <a:pt x="116" y="113"/>
                      </a:moveTo>
                      <a:cubicBezTo>
                        <a:pt x="116" y="113"/>
                        <a:pt x="108" y="102"/>
                        <a:pt x="85" y="95"/>
                      </a:cubicBezTo>
                      <a:cubicBezTo>
                        <a:pt x="69" y="90"/>
                        <a:pt x="57" y="90"/>
                        <a:pt x="57" y="90"/>
                      </a:cubicBezTo>
                      <a:cubicBezTo>
                        <a:pt x="57" y="90"/>
                        <a:pt x="47" y="84"/>
                        <a:pt x="32" y="77"/>
                      </a:cubicBezTo>
                      <a:cubicBezTo>
                        <a:pt x="15" y="70"/>
                        <a:pt x="0" y="70"/>
                        <a:pt x="0" y="70"/>
                      </a:cubicBezTo>
                      <a:cubicBezTo>
                        <a:pt x="14" y="22"/>
                        <a:pt x="14" y="22"/>
                        <a:pt x="14" y="22"/>
                      </a:cubicBezTo>
                      <a:cubicBezTo>
                        <a:pt x="14" y="22"/>
                        <a:pt x="40" y="0"/>
                        <a:pt x="75" y="28"/>
                      </a:cubicBezTo>
                      <a:cubicBezTo>
                        <a:pt x="110" y="57"/>
                        <a:pt x="116" y="113"/>
                        <a:pt x="116" y="11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5"/>
                <p:cNvSpPr/>
                <p:nvPr/>
              </p:nvSpPr>
              <p:spPr>
                <a:xfrm>
                  <a:off x="7457823" y="2610196"/>
                  <a:ext cx="473177" cy="303854"/>
                </a:xfrm>
                <a:custGeom>
                  <a:avLst/>
                  <a:gdLst/>
                  <a:ahLst/>
                  <a:cxnLst/>
                  <a:rect l="l" t="t" r="r" b="b"/>
                  <a:pathLst>
                    <a:path w="126" h="81" extrusionOk="0">
                      <a:moveTo>
                        <a:pt x="0" y="36"/>
                      </a:moveTo>
                      <a:cubicBezTo>
                        <a:pt x="0" y="36"/>
                        <a:pt x="14" y="41"/>
                        <a:pt x="28" y="49"/>
                      </a:cubicBezTo>
                      <a:cubicBezTo>
                        <a:pt x="43" y="58"/>
                        <a:pt x="52" y="65"/>
                        <a:pt x="52" y="65"/>
                      </a:cubicBezTo>
                      <a:cubicBezTo>
                        <a:pt x="52" y="65"/>
                        <a:pt x="64" y="65"/>
                        <a:pt x="81" y="69"/>
                      </a:cubicBezTo>
                      <a:cubicBezTo>
                        <a:pt x="99" y="72"/>
                        <a:pt x="112" y="81"/>
                        <a:pt x="112" y="81"/>
                      </a:cubicBezTo>
                      <a:cubicBezTo>
                        <a:pt x="126" y="33"/>
                        <a:pt x="126" y="33"/>
                        <a:pt x="126" y="33"/>
                      </a:cubicBezTo>
                      <a:cubicBezTo>
                        <a:pt x="126" y="33"/>
                        <a:pt x="118" y="0"/>
                        <a:pt x="72" y="4"/>
                      </a:cubicBezTo>
                      <a:cubicBezTo>
                        <a:pt x="27" y="7"/>
                        <a:pt x="0" y="36"/>
                        <a:pt x="0" y="36"/>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5"/>
                <p:cNvSpPr/>
                <p:nvPr/>
              </p:nvSpPr>
              <p:spPr>
                <a:xfrm>
                  <a:off x="7130775" y="3176153"/>
                  <a:ext cx="231949" cy="90460"/>
                </a:xfrm>
                <a:custGeom>
                  <a:avLst/>
                  <a:gdLst/>
                  <a:ahLst/>
                  <a:cxnLst/>
                  <a:rect l="l" t="t" r="r" b="b"/>
                  <a:pathLst>
                    <a:path w="62" h="24" extrusionOk="0">
                      <a:moveTo>
                        <a:pt x="61" y="11"/>
                      </a:moveTo>
                      <a:cubicBezTo>
                        <a:pt x="61" y="11"/>
                        <a:pt x="50" y="5"/>
                        <a:pt x="45" y="4"/>
                      </a:cubicBezTo>
                      <a:cubicBezTo>
                        <a:pt x="41" y="4"/>
                        <a:pt x="38" y="4"/>
                        <a:pt x="33" y="2"/>
                      </a:cubicBezTo>
                      <a:cubicBezTo>
                        <a:pt x="27" y="1"/>
                        <a:pt x="27" y="1"/>
                        <a:pt x="25" y="1"/>
                      </a:cubicBezTo>
                      <a:cubicBezTo>
                        <a:pt x="22" y="0"/>
                        <a:pt x="23" y="4"/>
                        <a:pt x="24" y="5"/>
                      </a:cubicBezTo>
                      <a:cubicBezTo>
                        <a:pt x="26" y="6"/>
                        <a:pt x="29" y="7"/>
                        <a:pt x="29" y="7"/>
                      </a:cubicBezTo>
                      <a:cubicBezTo>
                        <a:pt x="29" y="7"/>
                        <a:pt x="19" y="10"/>
                        <a:pt x="13" y="8"/>
                      </a:cubicBezTo>
                      <a:cubicBezTo>
                        <a:pt x="7" y="6"/>
                        <a:pt x="8" y="5"/>
                        <a:pt x="4" y="5"/>
                      </a:cubicBezTo>
                      <a:cubicBezTo>
                        <a:pt x="0" y="6"/>
                        <a:pt x="4" y="11"/>
                        <a:pt x="6" y="15"/>
                      </a:cubicBezTo>
                      <a:cubicBezTo>
                        <a:pt x="9" y="19"/>
                        <a:pt x="21" y="23"/>
                        <a:pt x="27" y="22"/>
                      </a:cubicBezTo>
                      <a:cubicBezTo>
                        <a:pt x="33" y="20"/>
                        <a:pt x="43" y="18"/>
                        <a:pt x="48" y="21"/>
                      </a:cubicBezTo>
                      <a:cubicBezTo>
                        <a:pt x="53" y="23"/>
                        <a:pt x="56" y="24"/>
                        <a:pt x="56" y="24"/>
                      </a:cubicBezTo>
                      <a:cubicBezTo>
                        <a:pt x="56" y="24"/>
                        <a:pt x="62" y="18"/>
                        <a:pt x="61" y="11"/>
                      </a:cubicBezTo>
                      <a:close/>
                    </a:path>
                  </a:pathLst>
                </a:custGeom>
                <a:solidFill>
                  <a:srgbClr val="AC6E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5"/>
                <p:cNvSpPr/>
                <p:nvPr/>
              </p:nvSpPr>
              <p:spPr>
                <a:xfrm>
                  <a:off x="7307056" y="3011469"/>
                  <a:ext cx="303853" cy="357202"/>
                </a:xfrm>
                <a:custGeom>
                  <a:avLst/>
                  <a:gdLst/>
                  <a:ahLst/>
                  <a:cxnLst/>
                  <a:rect l="l" t="t" r="r" b="b"/>
                  <a:pathLst>
                    <a:path w="81" h="95" extrusionOk="0">
                      <a:moveTo>
                        <a:pt x="76" y="0"/>
                      </a:moveTo>
                      <a:cubicBezTo>
                        <a:pt x="76" y="0"/>
                        <a:pt x="69" y="9"/>
                        <a:pt x="58" y="26"/>
                      </a:cubicBezTo>
                      <a:cubicBezTo>
                        <a:pt x="53" y="32"/>
                        <a:pt x="51" y="37"/>
                        <a:pt x="51" y="40"/>
                      </a:cubicBezTo>
                      <a:cubicBezTo>
                        <a:pt x="51" y="45"/>
                        <a:pt x="47" y="48"/>
                        <a:pt x="45" y="49"/>
                      </a:cubicBezTo>
                      <a:cubicBezTo>
                        <a:pt x="42" y="51"/>
                        <a:pt x="48" y="54"/>
                        <a:pt x="44" y="56"/>
                      </a:cubicBezTo>
                      <a:cubicBezTo>
                        <a:pt x="41" y="58"/>
                        <a:pt x="37" y="56"/>
                        <a:pt x="35" y="55"/>
                      </a:cubicBezTo>
                      <a:cubicBezTo>
                        <a:pt x="29" y="52"/>
                        <a:pt x="16" y="49"/>
                        <a:pt x="14" y="49"/>
                      </a:cubicBezTo>
                      <a:cubicBezTo>
                        <a:pt x="13" y="49"/>
                        <a:pt x="12" y="49"/>
                        <a:pt x="11" y="49"/>
                      </a:cubicBezTo>
                      <a:cubicBezTo>
                        <a:pt x="9" y="58"/>
                        <a:pt x="7" y="66"/>
                        <a:pt x="0" y="71"/>
                      </a:cubicBezTo>
                      <a:cubicBezTo>
                        <a:pt x="4" y="75"/>
                        <a:pt x="12" y="82"/>
                        <a:pt x="22" y="85"/>
                      </a:cubicBezTo>
                      <a:cubicBezTo>
                        <a:pt x="31" y="88"/>
                        <a:pt x="48" y="95"/>
                        <a:pt x="52" y="95"/>
                      </a:cubicBezTo>
                      <a:cubicBezTo>
                        <a:pt x="61" y="95"/>
                        <a:pt x="81" y="73"/>
                        <a:pt x="81" y="73"/>
                      </a:cubicBezTo>
                      <a:lnTo>
                        <a:pt x="76" y="0"/>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5"/>
                <p:cNvSpPr/>
                <p:nvPr/>
              </p:nvSpPr>
              <p:spPr>
                <a:xfrm>
                  <a:off x="7648022" y="2932606"/>
                  <a:ext cx="185560" cy="183240"/>
                </a:xfrm>
                <a:custGeom>
                  <a:avLst/>
                  <a:gdLst/>
                  <a:ahLst/>
                  <a:cxnLst/>
                  <a:rect l="l" t="t" r="r" b="b"/>
                  <a:pathLst>
                    <a:path w="49" h="49" extrusionOk="0">
                      <a:moveTo>
                        <a:pt x="12" y="6"/>
                      </a:moveTo>
                      <a:cubicBezTo>
                        <a:pt x="12" y="6"/>
                        <a:pt x="15" y="17"/>
                        <a:pt x="12" y="23"/>
                      </a:cubicBezTo>
                      <a:cubicBezTo>
                        <a:pt x="10" y="28"/>
                        <a:pt x="0" y="31"/>
                        <a:pt x="0" y="31"/>
                      </a:cubicBezTo>
                      <a:cubicBezTo>
                        <a:pt x="0" y="31"/>
                        <a:pt x="8" y="49"/>
                        <a:pt x="26" y="49"/>
                      </a:cubicBezTo>
                      <a:cubicBezTo>
                        <a:pt x="40" y="49"/>
                        <a:pt x="49" y="30"/>
                        <a:pt x="49" y="30"/>
                      </a:cubicBezTo>
                      <a:cubicBezTo>
                        <a:pt x="49" y="30"/>
                        <a:pt x="37" y="27"/>
                        <a:pt x="36" y="23"/>
                      </a:cubicBezTo>
                      <a:cubicBezTo>
                        <a:pt x="35" y="18"/>
                        <a:pt x="36" y="0"/>
                        <a:pt x="36" y="0"/>
                      </a:cubicBezTo>
                      <a:lnTo>
                        <a:pt x="12" y="6"/>
                      </a:lnTo>
                      <a:close/>
                    </a:path>
                  </a:pathLst>
                </a:custGeom>
                <a:solidFill>
                  <a:srgbClr val="F499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35"/>
                <p:cNvSpPr/>
                <p:nvPr/>
              </p:nvSpPr>
              <p:spPr>
                <a:xfrm>
                  <a:off x="7624827" y="2770241"/>
                  <a:ext cx="178601" cy="227310"/>
                </a:xfrm>
                <a:custGeom>
                  <a:avLst/>
                  <a:gdLst/>
                  <a:ahLst/>
                  <a:cxnLst/>
                  <a:rect l="l" t="t" r="r" b="b"/>
                  <a:pathLst>
                    <a:path w="47" h="60" extrusionOk="0">
                      <a:moveTo>
                        <a:pt x="0" y="24"/>
                      </a:moveTo>
                      <a:cubicBezTo>
                        <a:pt x="0" y="41"/>
                        <a:pt x="8" y="55"/>
                        <a:pt x="16" y="57"/>
                      </a:cubicBezTo>
                      <a:cubicBezTo>
                        <a:pt x="27" y="60"/>
                        <a:pt x="45" y="47"/>
                        <a:pt x="45" y="30"/>
                      </a:cubicBezTo>
                      <a:cubicBezTo>
                        <a:pt x="45" y="24"/>
                        <a:pt x="47" y="16"/>
                        <a:pt x="45" y="11"/>
                      </a:cubicBezTo>
                      <a:cubicBezTo>
                        <a:pt x="41" y="3"/>
                        <a:pt x="31" y="0"/>
                        <a:pt x="24" y="0"/>
                      </a:cubicBezTo>
                      <a:cubicBezTo>
                        <a:pt x="12" y="0"/>
                        <a:pt x="0" y="0"/>
                        <a:pt x="0" y="24"/>
                      </a:cubicBezTo>
                      <a:close/>
                    </a:path>
                  </a:pathLst>
                </a:custGeom>
                <a:solidFill>
                  <a:srgbClr val="AC6E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5"/>
                <p:cNvSpPr/>
                <p:nvPr/>
              </p:nvSpPr>
              <p:spPr>
                <a:xfrm>
                  <a:off x="7587715" y="2737768"/>
                  <a:ext cx="224991" cy="194837"/>
                </a:xfrm>
                <a:custGeom>
                  <a:avLst/>
                  <a:gdLst/>
                  <a:ahLst/>
                  <a:cxnLst/>
                  <a:rect l="l" t="t" r="r" b="b"/>
                  <a:pathLst>
                    <a:path w="60" h="52" extrusionOk="0">
                      <a:moveTo>
                        <a:pt x="10" y="26"/>
                      </a:moveTo>
                      <a:cubicBezTo>
                        <a:pt x="16" y="29"/>
                        <a:pt x="26" y="30"/>
                        <a:pt x="33" y="30"/>
                      </a:cubicBezTo>
                      <a:cubicBezTo>
                        <a:pt x="41" y="30"/>
                        <a:pt x="47" y="31"/>
                        <a:pt x="47" y="31"/>
                      </a:cubicBezTo>
                      <a:cubicBezTo>
                        <a:pt x="47" y="31"/>
                        <a:pt x="48" y="34"/>
                        <a:pt x="49" y="39"/>
                      </a:cubicBezTo>
                      <a:cubicBezTo>
                        <a:pt x="50" y="44"/>
                        <a:pt x="52" y="52"/>
                        <a:pt x="52" y="52"/>
                      </a:cubicBezTo>
                      <a:cubicBezTo>
                        <a:pt x="52" y="52"/>
                        <a:pt x="57" y="46"/>
                        <a:pt x="59" y="30"/>
                      </a:cubicBezTo>
                      <a:cubicBezTo>
                        <a:pt x="60" y="23"/>
                        <a:pt x="60" y="12"/>
                        <a:pt x="52" y="11"/>
                      </a:cubicBezTo>
                      <a:cubicBezTo>
                        <a:pt x="41" y="0"/>
                        <a:pt x="26" y="4"/>
                        <a:pt x="20" y="5"/>
                      </a:cubicBezTo>
                      <a:cubicBezTo>
                        <a:pt x="15" y="6"/>
                        <a:pt x="12" y="5"/>
                        <a:pt x="12" y="5"/>
                      </a:cubicBezTo>
                      <a:cubicBezTo>
                        <a:pt x="12" y="5"/>
                        <a:pt x="13" y="7"/>
                        <a:pt x="15" y="9"/>
                      </a:cubicBezTo>
                      <a:cubicBezTo>
                        <a:pt x="14" y="11"/>
                        <a:pt x="5" y="9"/>
                        <a:pt x="5" y="9"/>
                      </a:cubicBezTo>
                      <a:cubicBezTo>
                        <a:pt x="5" y="9"/>
                        <a:pt x="6" y="12"/>
                        <a:pt x="10" y="15"/>
                      </a:cubicBezTo>
                      <a:cubicBezTo>
                        <a:pt x="7" y="15"/>
                        <a:pt x="0" y="13"/>
                        <a:pt x="0" y="13"/>
                      </a:cubicBezTo>
                      <a:cubicBezTo>
                        <a:pt x="0" y="13"/>
                        <a:pt x="5" y="24"/>
                        <a:pt x="10" y="26"/>
                      </a:cubicBezTo>
                      <a:close/>
                    </a:path>
                  </a:pathLst>
                </a:custGeom>
                <a:solidFill>
                  <a:srgbClr val="1C17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5"/>
                <p:cNvSpPr/>
                <p:nvPr/>
              </p:nvSpPr>
              <p:spPr>
                <a:xfrm>
                  <a:off x="7761677" y="2853743"/>
                  <a:ext cx="32473" cy="60307"/>
                </a:xfrm>
                <a:custGeom>
                  <a:avLst/>
                  <a:gdLst/>
                  <a:ahLst/>
                  <a:cxnLst/>
                  <a:rect l="l" t="t" r="r" b="b"/>
                  <a:pathLst>
                    <a:path w="9" h="16" extrusionOk="0">
                      <a:moveTo>
                        <a:pt x="0" y="7"/>
                      </a:moveTo>
                      <a:cubicBezTo>
                        <a:pt x="0" y="7"/>
                        <a:pt x="4" y="0"/>
                        <a:pt x="7" y="4"/>
                      </a:cubicBezTo>
                      <a:cubicBezTo>
                        <a:pt x="9" y="8"/>
                        <a:pt x="6" y="15"/>
                        <a:pt x="3" y="15"/>
                      </a:cubicBezTo>
                      <a:cubicBezTo>
                        <a:pt x="1" y="16"/>
                        <a:pt x="0" y="7"/>
                        <a:pt x="0" y="7"/>
                      </a:cubicBezTo>
                      <a:close/>
                    </a:path>
                  </a:pathLst>
                </a:custGeom>
                <a:solidFill>
                  <a:srgbClr val="AC6E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5"/>
                <p:cNvSpPr/>
                <p:nvPr/>
              </p:nvSpPr>
              <p:spPr>
                <a:xfrm>
                  <a:off x="7545964" y="2981315"/>
                  <a:ext cx="391994" cy="848935"/>
                </a:xfrm>
                <a:custGeom>
                  <a:avLst/>
                  <a:gdLst/>
                  <a:ahLst/>
                  <a:cxnLst/>
                  <a:rect l="l" t="t" r="r" b="b"/>
                  <a:pathLst>
                    <a:path w="104" h="226" extrusionOk="0">
                      <a:moveTo>
                        <a:pt x="3" y="140"/>
                      </a:moveTo>
                      <a:cubicBezTo>
                        <a:pt x="3" y="148"/>
                        <a:pt x="0" y="189"/>
                        <a:pt x="0" y="214"/>
                      </a:cubicBezTo>
                      <a:cubicBezTo>
                        <a:pt x="8" y="219"/>
                        <a:pt x="20" y="223"/>
                        <a:pt x="30" y="225"/>
                      </a:cubicBezTo>
                      <a:cubicBezTo>
                        <a:pt x="32" y="220"/>
                        <a:pt x="34" y="202"/>
                        <a:pt x="34" y="202"/>
                      </a:cubicBezTo>
                      <a:cubicBezTo>
                        <a:pt x="34" y="202"/>
                        <a:pt x="37" y="221"/>
                        <a:pt x="38" y="225"/>
                      </a:cubicBezTo>
                      <a:cubicBezTo>
                        <a:pt x="59" y="226"/>
                        <a:pt x="86" y="222"/>
                        <a:pt x="102" y="215"/>
                      </a:cubicBezTo>
                      <a:cubicBezTo>
                        <a:pt x="102" y="199"/>
                        <a:pt x="100" y="186"/>
                        <a:pt x="99" y="170"/>
                      </a:cubicBezTo>
                      <a:cubicBezTo>
                        <a:pt x="97" y="134"/>
                        <a:pt x="95" y="131"/>
                        <a:pt x="94" y="106"/>
                      </a:cubicBezTo>
                      <a:cubicBezTo>
                        <a:pt x="93" y="69"/>
                        <a:pt x="104" y="42"/>
                        <a:pt x="94" y="21"/>
                      </a:cubicBezTo>
                      <a:cubicBezTo>
                        <a:pt x="91" y="14"/>
                        <a:pt x="79" y="9"/>
                        <a:pt x="71" y="7"/>
                      </a:cubicBezTo>
                      <a:cubicBezTo>
                        <a:pt x="51" y="18"/>
                        <a:pt x="39" y="5"/>
                        <a:pt x="39" y="5"/>
                      </a:cubicBezTo>
                      <a:cubicBezTo>
                        <a:pt x="39" y="5"/>
                        <a:pt x="24" y="0"/>
                        <a:pt x="12" y="8"/>
                      </a:cubicBezTo>
                      <a:cubicBezTo>
                        <a:pt x="9" y="12"/>
                        <a:pt x="6" y="30"/>
                        <a:pt x="5" y="42"/>
                      </a:cubicBezTo>
                      <a:cubicBezTo>
                        <a:pt x="4" y="56"/>
                        <a:pt x="4" y="129"/>
                        <a:pt x="3" y="14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5"/>
                <p:cNvSpPr/>
                <p:nvPr/>
              </p:nvSpPr>
              <p:spPr>
                <a:xfrm>
                  <a:off x="7780233" y="3030025"/>
                  <a:ext cx="194837" cy="398953"/>
                </a:xfrm>
                <a:custGeom>
                  <a:avLst/>
                  <a:gdLst/>
                  <a:ahLst/>
                  <a:cxnLst/>
                  <a:rect l="l" t="t" r="r" b="b"/>
                  <a:pathLst>
                    <a:path w="52" h="106" extrusionOk="0">
                      <a:moveTo>
                        <a:pt x="40" y="99"/>
                      </a:moveTo>
                      <a:cubicBezTo>
                        <a:pt x="52" y="88"/>
                        <a:pt x="48" y="46"/>
                        <a:pt x="48" y="35"/>
                      </a:cubicBezTo>
                      <a:cubicBezTo>
                        <a:pt x="48" y="22"/>
                        <a:pt x="37" y="6"/>
                        <a:pt x="28" y="3"/>
                      </a:cubicBezTo>
                      <a:cubicBezTo>
                        <a:pt x="19" y="0"/>
                        <a:pt x="17" y="21"/>
                        <a:pt x="14" y="33"/>
                      </a:cubicBezTo>
                      <a:cubicBezTo>
                        <a:pt x="11" y="44"/>
                        <a:pt x="13" y="72"/>
                        <a:pt x="13" y="72"/>
                      </a:cubicBezTo>
                      <a:cubicBezTo>
                        <a:pt x="13" y="72"/>
                        <a:pt x="11" y="75"/>
                        <a:pt x="8" y="76"/>
                      </a:cubicBezTo>
                      <a:cubicBezTo>
                        <a:pt x="5" y="76"/>
                        <a:pt x="5" y="86"/>
                        <a:pt x="0" y="92"/>
                      </a:cubicBezTo>
                      <a:cubicBezTo>
                        <a:pt x="9" y="103"/>
                        <a:pt x="33" y="106"/>
                        <a:pt x="40" y="99"/>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5"/>
                <p:cNvSpPr/>
                <p:nvPr/>
              </p:nvSpPr>
              <p:spPr>
                <a:xfrm>
                  <a:off x="7592354" y="3027705"/>
                  <a:ext cx="115975" cy="524206"/>
                </a:xfrm>
                <a:custGeom>
                  <a:avLst/>
                  <a:gdLst/>
                  <a:ahLst/>
                  <a:cxnLst/>
                  <a:rect l="l" t="t" r="r" b="b"/>
                  <a:pathLst>
                    <a:path w="31" h="140" extrusionOk="0">
                      <a:moveTo>
                        <a:pt x="14" y="0"/>
                      </a:moveTo>
                      <a:cubicBezTo>
                        <a:pt x="14" y="0"/>
                        <a:pt x="5" y="31"/>
                        <a:pt x="3" y="52"/>
                      </a:cubicBezTo>
                      <a:cubicBezTo>
                        <a:pt x="1" y="73"/>
                        <a:pt x="0" y="130"/>
                        <a:pt x="0" y="130"/>
                      </a:cubicBezTo>
                      <a:cubicBezTo>
                        <a:pt x="0" y="130"/>
                        <a:pt x="6" y="136"/>
                        <a:pt x="14" y="138"/>
                      </a:cubicBezTo>
                      <a:cubicBezTo>
                        <a:pt x="21" y="140"/>
                        <a:pt x="27" y="138"/>
                        <a:pt x="27" y="138"/>
                      </a:cubicBezTo>
                      <a:cubicBezTo>
                        <a:pt x="27" y="138"/>
                        <a:pt x="27" y="63"/>
                        <a:pt x="27" y="44"/>
                      </a:cubicBezTo>
                      <a:cubicBezTo>
                        <a:pt x="28" y="24"/>
                        <a:pt x="31" y="4"/>
                        <a:pt x="31" y="4"/>
                      </a:cubicBezTo>
                      <a:lnTo>
                        <a:pt x="1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5"/>
                <p:cNvSpPr/>
                <p:nvPr/>
              </p:nvSpPr>
              <p:spPr>
                <a:xfrm>
                  <a:off x="7624827" y="3048580"/>
                  <a:ext cx="76543" cy="83502"/>
                </a:xfrm>
                <a:custGeom>
                  <a:avLst/>
                  <a:gdLst/>
                  <a:ahLst/>
                  <a:cxnLst/>
                  <a:rect l="l" t="t" r="r" b="b"/>
                  <a:pathLst>
                    <a:path w="20" h="22" extrusionOk="0">
                      <a:moveTo>
                        <a:pt x="3" y="0"/>
                      </a:moveTo>
                      <a:cubicBezTo>
                        <a:pt x="0" y="12"/>
                        <a:pt x="0" y="12"/>
                        <a:pt x="0" y="12"/>
                      </a:cubicBezTo>
                      <a:cubicBezTo>
                        <a:pt x="0" y="12"/>
                        <a:pt x="4" y="17"/>
                        <a:pt x="8" y="18"/>
                      </a:cubicBezTo>
                      <a:cubicBezTo>
                        <a:pt x="13" y="20"/>
                        <a:pt x="19" y="22"/>
                        <a:pt x="19" y="22"/>
                      </a:cubicBezTo>
                      <a:cubicBezTo>
                        <a:pt x="20" y="11"/>
                        <a:pt x="20" y="11"/>
                        <a:pt x="20" y="11"/>
                      </a:cubicBezTo>
                      <a:lnTo>
                        <a:pt x="3" y="0"/>
                      </a:ln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5"/>
                <p:cNvSpPr/>
                <p:nvPr/>
              </p:nvSpPr>
              <p:spPr>
                <a:xfrm>
                  <a:off x="7615549" y="2932606"/>
                  <a:ext cx="238908" cy="180921"/>
                </a:xfrm>
                <a:custGeom>
                  <a:avLst/>
                  <a:gdLst/>
                  <a:ahLst/>
                  <a:cxnLst/>
                  <a:rect l="l" t="t" r="r" b="b"/>
                  <a:pathLst>
                    <a:path w="64" h="48" extrusionOk="0">
                      <a:moveTo>
                        <a:pt x="3" y="27"/>
                      </a:moveTo>
                      <a:cubicBezTo>
                        <a:pt x="3" y="27"/>
                        <a:pt x="5" y="37"/>
                        <a:pt x="13" y="41"/>
                      </a:cubicBezTo>
                      <a:cubicBezTo>
                        <a:pt x="29" y="48"/>
                        <a:pt x="54" y="38"/>
                        <a:pt x="64" y="26"/>
                      </a:cubicBezTo>
                      <a:cubicBezTo>
                        <a:pt x="64" y="26"/>
                        <a:pt x="64" y="25"/>
                        <a:pt x="64" y="25"/>
                      </a:cubicBezTo>
                      <a:cubicBezTo>
                        <a:pt x="64" y="21"/>
                        <a:pt x="63" y="17"/>
                        <a:pt x="60" y="15"/>
                      </a:cubicBezTo>
                      <a:cubicBezTo>
                        <a:pt x="58" y="14"/>
                        <a:pt x="51" y="14"/>
                        <a:pt x="52" y="11"/>
                      </a:cubicBezTo>
                      <a:cubicBezTo>
                        <a:pt x="53" y="9"/>
                        <a:pt x="54" y="7"/>
                        <a:pt x="54" y="5"/>
                      </a:cubicBezTo>
                      <a:cubicBezTo>
                        <a:pt x="54" y="0"/>
                        <a:pt x="45" y="0"/>
                        <a:pt x="45" y="0"/>
                      </a:cubicBezTo>
                      <a:cubicBezTo>
                        <a:pt x="45" y="0"/>
                        <a:pt x="38" y="8"/>
                        <a:pt x="27" y="12"/>
                      </a:cubicBezTo>
                      <a:cubicBezTo>
                        <a:pt x="19" y="16"/>
                        <a:pt x="14" y="12"/>
                        <a:pt x="9" y="4"/>
                      </a:cubicBezTo>
                      <a:cubicBezTo>
                        <a:pt x="9" y="4"/>
                        <a:pt x="0" y="9"/>
                        <a:pt x="3" y="12"/>
                      </a:cubicBezTo>
                      <a:cubicBezTo>
                        <a:pt x="6" y="16"/>
                        <a:pt x="4" y="15"/>
                        <a:pt x="2" y="19"/>
                      </a:cubicBezTo>
                      <a:cubicBezTo>
                        <a:pt x="0" y="22"/>
                        <a:pt x="3" y="26"/>
                        <a:pt x="3" y="2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5"/>
                <p:cNvSpPr/>
                <p:nvPr/>
              </p:nvSpPr>
              <p:spPr>
                <a:xfrm>
                  <a:off x="7745441" y="2763283"/>
                  <a:ext cx="211074" cy="503330"/>
                </a:xfrm>
                <a:custGeom>
                  <a:avLst/>
                  <a:gdLst/>
                  <a:ahLst/>
                  <a:cxnLst/>
                  <a:rect l="l" t="t" r="r" b="b"/>
                  <a:pathLst>
                    <a:path w="56" h="134" extrusionOk="0">
                      <a:moveTo>
                        <a:pt x="0" y="134"/>
                      </a:moveTo>
                      <a:cubicBezTo>
                        <a:pt x="54" y="0"/>
                        <a:pt x="54" y="0"/>
                        <a:pt x="54" y="0"/>
                      </a:cubicBezTo>
                      <a:cubicBezTo>
                        <a:pt x="56" y="2"/>
                        <a:pt x="56" y="2"/>
                        <a:pt x="56" y="2"/>
                      </a:cubicBezTo>
                      <a:cubicBezTo>
                        <a:pt x="3" y="134"/>
                        <a:pt x="3" y="134"/>
                        <a:pt x="3" y="134"/>
                      </a:cubicBezTo>
                      <a:cubicBezTo>
                        <a:pt x="2" y="134"/>
                        <a:pt x="1" y="134"/>
                        <a:pt x="0" y="13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5"/>
                <p:cNvSpPr/>
                <p:nvPr/>
              </p:nvSpPr>
              <p:spPr>
                <a:xfrm>
                  <a:off x="7458985" y="2610195"/>
                  <a:ext cx="244696" cy="136846"/>
                </a:xfrm>
                <a:custGeom>
                  <a:avLst/>
                  <a:gdLst/>
                  <a:ahLst/>
                  <a:cxnLst/>
                  <a:rect l="l" t="t" r="r" b="b"/>
                  <a:pathLst>
                    <a:path w="56" h="33" extrusionOk="0">
                      <a:moveTo>
                        <a:pt x="56" y="0"/>
                      </a:moveTo>
                      <a:cubicBezTo>
                        <a:pt x="56" y="0"/>
                        <a:pt x="25" y="8"/>
                        <a:pt x="15" y="16"/>
                      </a:cubicBezTo>
                      <a:cubicBezTo>
                        <a:pt x="6" y="25"/>
                        <a:pt x="0" y="33"/>
                        <a:pt x="0" y="33"/>
                      </a:cubicBezTo>
                      <a:cubicBezTo>
                        <a:pt x="0" y="33"/>
                        <a:pt x="15" y="21"/>
                        <a:pt x="28" y="22"/>
                      </a:cubicBezTo>
                      <a:cubicBezTo>
                        <a:pt x="35" y="13"/>
                        <a:pt x="56" y="0"/>
                        <a:pt x="56"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5"/>
                <p:cNvSpPr/>
                <p:nvPr/>
              </p:nvSpPr>
              <p:spPr>
                <a:xfrm>
                  <a:off x="7951876" y="2624113"/>
                  <a:ext cx="331688" cy="352563"/>
                </a:xfrm>
                <a:custGeom>
                  <a:avLst/>
                  <a:gdLst/>
                  <a:ahLst/>
                  <a:cxnLst/>
                  <a:rect l="l" t="t" r="r" b="b"/>
                  <a:pathLst>
                    <a:path w="88" h="94" extrusionOk="0">
                      <a:moveTo>
                        <a:pt x="0" y="39"/>
                      </a:moveTo>
                      <a:cubicBezTo>
                        <a:pt x="15" y="0"/>
                        <a:pt x="15" y="0"/>
                        <a:pt x="15" y="0"/>
                      </a:cubicBezTo>
                      <a:cubicBezTo>
                        <a:pt x="21" y="5"/>
                        <a:pt x="44" y="21"/>
                        <a:pt x="55" y="28"/>
                      </a:cubicBezTo>
                      <a:cubicBezTo>
                        <a:pt x="69" y="38"/>
                        <a:pt x="88" y="63"/>
                        <a:pt x="83" y="94"/>
                      </a:cubicBezTo>
                      <a:cubicBezTo>
                        <a:pt x="78" y="80"/>
                        <a:pt x="71" y="74"/>
                        <a:pt x="49" y="58"/>
                      </a:cubicBezTo>
                      <a:cubicBezTo>
                        <a:pt x="36" y="49"/>
                        <a:pt x="15" y="41"/>
                        <a:pt x="0" y="3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5"/>
                <p:cNvSpPr/>
                <p:nvPr/>
              </p:nvSpPr>
              <p:spPr>
                <a:xfrm>
                  <a:off x="7580757" y="2587001"/>
                  <a:ext cx="429106" cy="183240"/>
                </a:xfrm>
                <a:custGeom>
                  <a:avLst/>
                  <a:gdLst/>
                  <a:ahLst/>
                  <a:cxnLst/>
                  <a:rect l="l" t="t" r="r" b="b"/>
                  <a:pathLst>
                    <a:path w="114" h="49" extrusionOk="0">
                      <a:moveTo>
                        <a:pt x="99" y="49"/>
                      </a:moveTo>
                      <a:cubicBezTo>
                        <a:pt x="114" y="10"/>
                        <a:pt x="114" y="10"/>
                        <a:pt x="114" y="10"/>
                      </a:cubicBezTo>
                      <a:cubicBezTo>
                        <a:pt x="106" y="9"/>
                        <a:pt x="79" y="5"/>
                        <a:pt x="66" y="3"/>
                      </a:cubicBezTo>
                      <a:cubicBezTo>
                        <a:pt x="50" y="0"/>
                        <a:pt x="17" y="5"/>
                        <a:pt x="0" y="30"/>
                      </a:cubicBezTo>
                      <a:cubicBezTo>
                        <a:pt x="13" y="25"/>
                        <a:pt x="23" y="25"/>
                        <a:pt x="49" y="29"/>
                      </a:cubicBezTo>
                      <a:cubicBezTo>
                        <a:pt x="65" y="31"/>
                        <a:pt x="86" y="39"/>
                        <a:pt x="99" y="49"/>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5"/>
                <p:cNvSpPr/>
                <p:nvPr/>
              </p:nvSpPr>
              <p:spPr>
                <a:xfrm>
                  <a:off x="8000585" y="2545250"/>
                  <a:ext cx="41751" cy="85821"/>
                </a:xfrm>
                <a:custGeom>
                  <a:avLst/>
                  <a:gdLst/>
                  <a:ahLst/>
                  <a:cxnLst/>
                  <a:rect l="l" t="t" r="r" b="b"/>
                  <a:pathLst>
                    <a:path w="11" h="23" extrusionOk="0">
                      <a:moveTo>
                        <a:pt x="4" y="23"/>
                      </a:moveTo>
                      <a:cubicBezTo>
                        <a:pt x="4" y="23"/>
                        <a:pt x="9" y="8"/>
                        <a:pt x="10" y="4"/>
                      </a:cubicBezTo>
                      <a:cubicBezTo>
                        <a:pt x="11" y="1"/>
                        <a:pt x="10" y="0"/>
                        <a:pt x="8" y="4"/>
                      </a:cubicBezTo>
                      <a:cubicBezTo>
                        <a:pt x="6" y="7"/>
                        <a:pt x="0" y="21"/>
                        <a:pt x="0" y="21"/>
                      </a:cubicBezTo>
                      <a:cubicBezTo>
                        <a:pt x="0" y="21"/>
                        <a:pt x="2" y="21"/>
                        <a:pt x="4"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5"/>
                <p:cNvSpPr/>
                <p:nvPr/>
              </p:nvSpPr>
              <p:spPr>
                <a:xfrm>
                  <a:off x="7659619" y="3222543"/>
                  <a:ext cx="115975" cy="115975"/>
                </a:xfrm>
                <a:custGeom>
                  <a:avLst/>
                  <a:gdLst/>
                  <a:ahLst/>
                  <a:cxnLst/>
                  <a:rect l="l" t="t" r="r" b="b"/>
                  <a:pathLst>
                    <a:path w="31" h="31" extrusionOk="0">
                      <a:moveTo>
                        <a:pt x="7" y="17"/>
                      </a:moveTo>
                      <a:cubicBezTo>
                        <a:pt x="7" y="17"/>
                        <a:pt x="7" y="17"/>
                        <a:pt x="7" y="17"/>
                      </a:cubicBezTo>
                      <a:cubicBezTo>
                        <a:pt x="6" y="20"/>
                        <a:pt x="7" y="24"/>
                        <a:pt x="10" y="25"/>
                      </a:cubicBezTo>
                      <a:cubicBezTo>
                        <a:pt x="13" y="26"/>
                        <a:pt x="17" y="24"/>
                        <a:pt x="18" y="21"/>
                      </a:cubicBezTo>
                      <a:cubicBezTo>
                        <a:pt x="26" y="0"/>
                        <a:pt x="26" y="0"/>
                        <a:pt x="26" y="0"/>
                      </a:cubicBezTo>
                      <a:cubicBezTo>
                        <a:pt x="31" y="1"/>
                        <a:pt x="31" y="1"/>
                        <a:pt x="31" y="1"/>
                      </a:cubicBezTo>
                      <a:cubicBezTo>
                        <a:pt x="22" y="23"/>
                        <a:pt x="22" y="23"/>
                        <a:pt x="22" y="23"/>
                      </a:cubicBezTo>
                      <a:cubicBezTo>
                        <a:pt x="20" y="28"/>
                        <a:pt x="14" y="31"/>
                        <a:pt x="9" y="29"/>
                      </a:cubicBezTo>
                      <a:cubicBezTo>
                        <a:pt x="3" y="27"/>
                        <a:pt x="0" y="21"/>
                        <a:pt x="3" y="15"/>
                      </a:cubicBezTo>
                      <a:cubicBezTo>
                        <a:pt x="3" y="15"/>
                        <a:pt x="3" y="15"/>
                        <a:pt x="3" y="15"/>
                      </a:cubicBezTo>
                      <a:lnTo>
                        <a:pt x="7" y="1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5"/>
                <p:cNvSpPr/>
                <p:nvPr/>
              </p:nvSpPr>
              <p:spPr>
                <a:xfrm>
                  <a:off x="7685134" y="3224862"/>
                  <a:ext cx="136850" cy="125253"/>
                </a:xfrm>
                <a:custGeom>
                  <a:avLst/>
                  <a:gdLst/>
                  <a:ahLst/>
                  <a:cxnLst/>
                  <a:rect l="l" t="t" r="r" b="b"/>
                  <a:pathLst>
                    <a:path w="36" h="33" extrusionOk="0">
                      <a:moveTo>
                        <a:pt x="29" y="13"/>
                      </a:moveTo>
                      <a:cubicBezTo>
                        <a:pt x="29" y="13"/>
                        <a:pt x="18" y="3"/>
                        <a:pt x="15" y="1"/>
                      </a:cubicBezTo>
                      <a:cubicBezTo>
                        <a:pt x="12" y="0"/>
                        <a:pt x="10" y="1"/>
                        <a:pt x="9" y="3"/>
                      </a:cubicBezTo>
                      <a:cubicBezTo>
                        <a:pt x="8" y="4"/>
                        <a:pt x="8" y="6"/>
                        <a:pt x="7" y="7"/>
                      </a:cubicBezTo>
                      <a:cubicBezTo>
                        <a:pt x="5" y="8"/>
                        <a:pt x="4" y="8"/>
                        <a:pt x="4" y="10"/>
                      </a:cubicBezTo>
                      <a:cubicBezTo>
                        <a:pt x="3" y="12"/>
                        <a:pt x="4" y="14"/>
                        <a:pt x="3" y="14"/>
                      </a:cubicBezTo>
                      <a:cubicBezTo>
                        <a:pt x="0" y="16"/>
                        <a:pt x="1" y="20"/>
                        <a:pt x="3" y="22"/>
                      </a:cubicBezTo>
                      <a:cubicBezTo>
                        <a:pt x="4" y="22"/>
                        <a:pt x="17" y="31"/>
                        <a:pt x="21" y="32"/>
                      </a:cubicBezTo>
                      <a:cubicBezTo>
                        <a:pt x="25" y="33"/>
                        <a:pt x="36" y="19"/>
                        <a:pt x="29" y="13"/>
                      </a:cubicBezTo>
                      <a:close/>
                    </a:path>
                  </a:pathLst>
                </a:custGeom>
                <a:solidFill>
                  <a:srgbClr val="AC6E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35"/>
                <p:cNvSpPr/>
                <p:nvPr/>
              </p:nvSpPr>
              <p:spPr>
                <a:xfrm>
                  <a:off x="7743121" y="3266613"/>
                  <a:ext cx="187879" cy="164684"/>
                </a:xfrm>
                <a:custGeom>
                  <a:avLst/>
                  <a:gdLst/>
                  <a:ahLst/>
                  <a:cxnLst/>
                  <a:rect l="l" t="t" r="r" b="b"/>
                  <a:pathLst>
                    <a:path w="50" h="44" extrusionOk="0">
                      <a:moveTo>
                        <a:pt x="0" y="21"/>
                      </a:moveTo>
                      <a:cubicBezTo>
                        <a:pt x="0" y="21"/>
                        <a:pt x="9" y="29"/>
                        <a:pt x="19" y="37"/>
                      </a:cubicBezTo>
                      <a:cubicBezTo>
                        <a:pt x="29" y="44"/>
                        <a:pt x="39" y="41"/>
                        <a:pt x="45" y="39"/>
                      </a:cubicBezTo>
                      <a:cubicBezTo>
                        <a:pt x="50" y="36"/>
                        <a:pt x="47" y="14"/>
                        <a:pt x="47" y="14"/>
                      </a:cubicBezTo>
                      <a:cubicBezTo>
                        <a:pt x="13" y="0"/>
                        <a:pt x="13" y="0"/>
                        <a:pt x="13" y="0"/>
                      </a:cubicBezTo>
                      <a:cubicBezTo>
                        <a:pt x="13" y="0"/>
                        <a:pt x="4" y="16"/>
                        <a:pt x="0" y="2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35"/>
                <p:cNvSpPr/>
                <p:nvPr/>
              </p:nvSpPr>
              <p:spPr>
                <a:xfrm>
                  <a:off x="7622507" y="2992913"/>
                  <a:ext cx="139170" cy="44070"/>
                </a:xfrm>
                <a:custGeom>
                  <a:avLst/>
                  <a:gdLst/>
                  <a:ahLst/>
                  <a:cxnLst/>
                  <a:rect l="l" t="t" r="r" b="b"/>
                  <a:pathLst>
                    <a:path w="37" h="12" extrusionOk="0">
                      <a:moveTo>
                        <a:pt x="3" y="0"/>
                      </a:moveTo>
                      <a:cubicBezTo>
                        <a:pt x="3" y="0"/>
                        <a:pt x="0" y="3"/>
                        <a:pt x="0" y="4"/>
                      </a:cubicBezTo>
                      <a:cubicBezTo>
                        <a:pt x="1" y="8"/>
                        <a:pt x="5" y="11"/>
                        <a:pt x="17" y="11"/>
                      </a:cubicBezTo>
                      <a:cubicBezTo>
                        <a:pt x="33" y="12"/>
                        <a:pt x="37" y="6"/>
                        <a:pt x="37" y="6"/>
                      </a:cubicBezTo>
                      <a:cubicBezTo>
                        <a:pt x="37" y="6"/>
                        <a:pt x="19" y="9"/>
                        <a:pt x="12" y="6"/>
                      </a:cubicBezTo>
                      <a:cubicBezTo>
                        <a:pt x="4" y="4"/>
                        <a:pt x="3" y="0"/>
                        <a:pt x="3"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35"/>
                <p:cNvSpPr/>
                <p:nvPr/>
              </p:nvSpPr>
              <p:spPr>
                <a:xfrm>
                  <a:off x="7715287" y="2951162"/>
                  <a:ext cx="102058" cy="60307"/>
                </a:xfrm>
                <a:custGeom>
                  <a:avLst/>
                  <a:gdLst/>
                  <a:ahLst/>
                  <a:cxnLst/>
                  <a:rect l="l" t="t" r="r" b="b"/>
                  <a:pathLst>
                    <a:path w="27" h="16" extrusionOk="0">
                      <a:moveTo>
                        <a:pt x="27" y="0"/>
                      </a:moveTo>
                      <a:cubicBezTo>
                        <a:pt x="27" y="0"/>
                        <a:pt x="23" y="5"/>
                        <a:pt x="16" y="9"/>
                      </a:cubicBezTo>
                      <a:cubicBezTo>
                        <a:pt x="11" y="12"/>
                        <a:pt x="0" y="15"/>
                        <a:pt x="0" y="15"/>
                      </a:cubicBezTo>
                      <a:cubicBezTo>
                        <a:pt x="0" y="15"/>
                        <a:pt x="8" y="16"/>
                        <a:pt x="20" y="11"/>
                      </a:cubicBezTo>
                      <a:cubicBezTo>
                        <a:pt x="24" y="10"/>
                        <a:pt x="25" y="6"/>
                        <a:pt x="25" y="6"/>
                      </a:cubicBezTo>
                      <a:lnTo>
                        <a:pt x="27" y="0"/>
                      </a:ln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5"/>
                <p:cNvSpPr/>
                <p:nvPr/>
              </p:nvSpPr>
              <p:spPr>
                <a:xfrm>
                  <a:off x="7703690" y="3027705"/>
                  <a:ext cx="129892" cy="51029"/>
                </a:xfrm>
                <a:custGeom>
                  <a:avLst/>
                  <a:gdLst/>
                  <a:ahLst/>
                  <a:cxnLst/>
                  <a:rect l="l" t="t" r="r" b="b"/>
                  <a:pathLst>
                    <a:path w="34" h="14" extrusionOk="0">
                      <a:moveTo>
                        <a:pt x="34" y="0"/>
                      </a:moveTo>
                      <a:cubicBezTo>
                        <a:pt x="34" y="0"/>
                        <a:pt x="24" y="4"/>
                        <a:pt x="19" y="6"/>
                      </a:cubicBezTo>
                      <a:cubicBezTo>
                        <a:pt x="14" y="9"/>
                        <a:pt x="0" y="11"/>
                        <a:pt x="0" y="11"/>
                      </a:cubicBezTo>
                      <a:cubicBezTo>
                        <a:pt x="0" y="11"/>
                        <a:pt x="7" y="14"/>
                        <a:pt x="20" y="9"/>
                      </a:cubicBezTo>
                      <a:cubicBezTo>
                        <a:pt x="29" y="6"/>
                        <a:pt x="34" y="0"/>
                        <a:pt x="34"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5"/>
                <p:cNvSpPr/>
                <p:nvPr/>
              </p:nvSpPr>
              <p:spPr>
                <a:xfrm>
                  <a:off x="7745441" y="3526396"/>
                  <a:ext cx="155406" cy="67265"/>
                </a:xfrm>
                <a:custGeom>
                  <a:avLst/>
                  <a:gdLst/>
                  <a:ahLst/>
                  <a:cxnLst/>
                  <a:rect l="l" t="t" r="r" b="b"/>
                  <a:pathLst>
                    <a:path w="41" h="18" extrusionOk="0">
                      <a:moveTo>
                        <a:pt x="3" y="0"/>
                      </a:moveTo>
                      <a:cubicBezTo>
                        <a:pt x="0" y="9"/>
                        <a:pt x="0" y="9"/>
                        <a:pt x="0" y="9"/>
                      </a:cubicBezTo>
                      <a:cubicBezTo>
                        <a:pt x="0" y="9"/>
                        <a:pt x="12" y="13"/>
                        <a:pt x="23" y="15"/>
                      </a:cubicBezTo>
                      <a:cubicBezTo>
                        <a:pt x="35" y="18"/>
                        <a:pt x="41" y="15"/>
                        <a:pt x="41" y="15"/>
                      </a:cubicBezTo>
                      <a:cubicBezTo>
                        <a:pt x="41" y="7"/>
                        <a:pt x="41" y="7"/>
                        <a:pt x="41" y="7"/>
                      </a:cubicBezTo>
                      <a:cubicBezTo>
                        <a:pt x="41" y="7"/>
                        <a:pt x="12" y="3"/>
                        <a:pt x="3"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5"/>
                <p:cNvSpPr/>
                <p:nvPr/>
              </p:nvSpPr>
              <p:spPr>
                <a:xfrm>
                  <a:off x="7636424" y="3575106"/>
                  <a:ext cx="28200" cy="255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5"/>
                <p:cNvSpPr/>
                <p:nvPr/>
              </p:nvSpPr>
              <p:spPr>
                <a:xfrm>
                  <a:off x="7636424" y="3667885"/>
                  <a:ext cx="28200" cy="28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7" name="Google Shape;587;p35"/>
              <p:cNvSpPr/>
              <p:nvPr/>
            </p:nvSpPr>
            <p:spPr>
              <a:xfrm rot="-485754">
                <a:off x="8515162" y="2552605"/>
                <a:ext cx="79427" cy="398715"/>
              </a:xfrm>
              <a:custGeom>
                <a:avLst/>
                <a:gdLst/>
                <a:ahLst/>
                <a:cxnLst/>
                <a:rect l="l" t="t" r="r" b="b"/>
                <a:pathLst>
                  <a:path w="19" h="62" extrusionOk="0">
                    <a:moveTo>
                      <a:pt x="0" y="0"/>
                    </a:moveTo>
                    <a:cubicBezTo>
                      <a:pt x="0" y="0"/>
                      <a:pt x="17" y="28"/>
                      <a:pt x="18" y="40"/>
                    </a:cubicBezTo>
                    <a:cubicBezTo>
                      <a:pt x="19" y="53"/>
                      <a:pt x="17" y="62"/>
                      <a:pt x="17" y="62"/>
                    </a:cubicBezTo>
                    <a:cubicBezTo>
                      <a:pt x="17" y="62"/>
                      <a:pt x="15" y="44"/>
                      <a:pt x="4" y="36"/>
                    </a:cubicBezTo>
                    <a:cubicBezTo>
                      <a:pt x="6" y="24"/>
                      <a:pt x="0" y="0"/>
                      <a:pt x="0" y="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8" name="Google Shape;588;p35"/>
            <p:cNvGrpSpPr/>
            <p:nvPr/>
          </p:nvGrpSpPr>
          <p:grpSpPr>
            <a:xfrm>
              <a:off x="5805216" y="2155372"/>
              <a:ext cx="1239790" cy="2988127"/>
              <a:chOff x="6351425" y="2522055"/>
              <a:chExt cx="865171" cy="2085225"/>
            </a:xfrm>
          </p:grpSpPr>
          <p:sp>
            <p:nvSpPr>
              <p:cNvPr id="589" name="Google Shape;589;p35"/>
              <p:cNvSpPr/>
              <p:nvPr/>
            </p:nvSpPr>
            <p:spPr>
              <a:xfrm>
                <a:off x="6768934" y="3125124"/>
                <a:ext cx="164684" cy="327049"/>
              </a:xfrm>
              <a:custGeom>
                <a:avLst/>
                <a:gdLst/>
                <a:ahLst/>
                <a:cxnLst/>
                <a:rect l="l" t="t" r="r" b="b"/>
                <a:pathLst>
                  <a:path w="44" h="87" extrusionOk="0">
                    <a:moveTo>
                      <a:pt x="43" y="68"/>
                    </a:moveTo>
                    <a:cubicBezTo>
                      <a:pt x="40" y="43"/>
                      <a:pt x="27" y="30"/>
                      <a:pt x="16" y="10"/>
                    </a:cubicBezTo>
                    <a:cubicBezTo>
                      <a:pt x="11" y="0"/>
                      <a:pt x="0" y="1"/>
                      <a:pt x="0" y="1"/>
                    </a:cubicBezTo>
                    <a:cubicBezTo>
                      <a:pt x="7" y="42"/>
                      <a:pt x="7" y="42"/>
                      <a:pt x="7" y="42"/>
                    </a:cubicBezTo>
                    <a:cubicBezTo>
                      <a:pt x="7" y="42"/>
                      <a:pt x="17" y="83"/>
                      <a:pt x="35" y="86"/>
                    </a:cubicBezTo>
                    <a:cubicBezTo>
                      <a:pt x="44" y="87"/>
                      <a:pt x="43" y="71"/>
                      <a:pt x="43" y="68"/>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5"/>
              <p:cNvSpPr/>
              <p:nvPr/>
            </p:nvSpPr>
            <p:spPr>
              <a:xfrm>
                <a:off x="6356064" y="2665864"/>
                <a:ext cx="440704" cy="361841"/>
              </a:xfrm>
              <a:custGeom>
                <a:avLst/>
                <a:gdLst/>
                <a:ahLst/>
                <a:cxnLst/>
                <a:rect l="l" t="t" r="r" b="b"/>
                <a:pathLst>
                  <a:path w="117" h="96" extrusionOk="0">
                    <a:moveTo>
                      <a:pt x="0" y="96"/>
                    </a:moveTo>
                    <a:cubicBezTo>
                      <a:pt x="0" y="96"/>
                      <a:pt x="14" y="91"/>
                      <a:pt x="31" y="90"/>
                    </a:cubicBezTo>
                    <a:cubicBezTo>
                      <a:pt x="48" y="89"/>
                      <a:pt x="59" y="91"/>
                      <a:pt x="59" y="91"/>
                    </a:cubicBezTo>
                    <a:cubicBezTo>
                      <a:pt x="59" y="91"/>
                      <a:pt x="70" y="84"/>
                      <a:pt x="85" y="77"/>
                    </a:cubicBezTo>
                    <a:cubicBezTo>
                      <a:pt x="102" y="70"/>
                      <a:pt x="117" y="70"/>
                      <a:pt x="117" y="70"/>
                    </a:cubicBezTo>
                    <a:cubicBezTo>
                      <a:pt x="103" y="22"/>
                      <a:pt x="103" y="22"/>
                      <a:pt x="103" y="22"/>
                    </a:cubicBezTo>
                    <a:cubicBezTo>
                      <a:pt x="103" y="22"/>
                      <a:pt x="77" y="0"/>
                      <a:pt x="42" y="28"/>
                    </a:cubicBezTo>
                    <a:cubicBezTo>
                      <a:pt x="6" y="57"/>
                      <a:pt x="0" y="96"/>
                      <a:pt x="0" y="9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5"/>
              <p:cNvSpPr/>
              <p:nvPr/>
            </p:nvSpPr>
            <p:spPr>
              <a:xfrm>
                <a:off x="6743419" y="2624113"/>
                <a:ext cx="473177" cy="303854"/>
              </a:xfrm>
              <a:custGeom>
                <a:avLst/>
                <a:gdLst/>
                <a:ahLst/>
                <a:cxnLst/>
                <a:rect l="l" t="t" r="r" b="b"/>
                <a:pathLst>
                  <a:path w="126" h="81" extrusionOk="0">
                    <a:moveTo>
                      <a:pt x="126" y="36"/>
                    </a:moveTo>
                    <a:cubicBezTo>
                      <a:pt x="126" y="36"/>
                      <a:pt x="112" y="41"/>
                      <a:pt x="97" y="49"/>
                    </a:cubicBezTo>
                    <a:cubicBezTo>
                      <a:pt x="83" y="58"/>
                      <a:pt x="74" y="66"/>
                      <a:pt x="74" y="66"/>
                    </a:cubicBezTo>
                    <a:cubicBezTo>
                      <a:pt x="74" y="66"/>
                      <a:pt x="62" y="66"/>
                      <a:pt x="45" y="69"/>
                    </a:cubicBezTo>
                    <a:cubicBezTo>
                      <a:pt x="27" y="72"/>
                      <a:pt x="14" y="81"/>
                      <a:pt x="14" y="81"/>
                    </a:cubicBezTo>
                    <a:cubicBezTo>
                      <a:pt x="0" y="33"/>
                      <a:pt x="0" y="33"/>
                      <a:pt x="0" y="33"/>
                    </a:cubicBezTo>
                    <a:cubicBezTo>
                      <a:pt x="0" y="33"/>
                      <a:pt x="8" y="0"/>
                      <a:pt x="53" y="4"/>
                    </a:cubicBezTo>
                    <a:cubicBezTo>
                      <a:pt x="99" y="8"/>
                      <a:pt x="126" y="36"/>
                      <a:pt x="126" y="3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5"/>
              <p:cNvSpPr/>
              <p:nvPr/>
            </p:nvSpPr>
            <p:spPr>
              <a:xfrm>
                <a:off x="6815324" y="3041622"/>
                <a:ext cx="81182" cy="143809"/>
              </a:xfrm>
              <a:custGeom>
                <a:avLst/>
                <a:gdLst/>
                <a:ahLst/>
                <a:cxnLst/>
                <a:rect l="l" t="t" r="r" b="b"/>
                <a:pathLst>
                  <a:path w="22" h="38" extrusionOk="0">
                    <a:moveTo>
                      <a:pt x="2" y="0"/>
                    </a:moveTo>
                    <a:cubicBezTo>
                      <a:pt x="2" y="0"/>
                      <a:pt x="0" y="4"/>
                      <a:pt x="2" y="12"/>
                    </a:cubicBezTo>
                    <a:cubicBezTo>
                      <a:pt x="3" y="14"/>
                      <a:pt x="3" y="23"/>
                      <a:pt x="4" y="25"/>
                    </a:cubicBezTo>
                    <a:cubicBezTo>
                      <a:pt x="6" y="28"/>
                      <a:pt x="8" y="30"/>
                      <a:pt x="9" y="31"/>
                    </a:cubicBezTo>
                    <a:cubicBezTo>
                      <a:pt x="9" y="33"/>
                      <a:pt x="11" y="38"/>
                      <a:pt x="11" y="38"/>
                    </a:cubicBezTo>
                    <a:cubicBezTo>
                      <a:pt x="22" y="35"/>
                      <a:pt x="22" y="35"/>
                      <a:pt x="22" y="35"/>
                    </a:cubicBezTo>
                    <a:cubicBezTo>
                      <a:pt x="22" y="35"/>
                      <a:pt x="20" y="19"/>
                      <a:pt x="16" y="14"/>
                    </a:cubicBezTo>
                    <a:cubicBezTo>
                      <a:pt x="14" y="11"/>
                      <a:pt x="8" y="9"/>
                      <a:pt x="6" y="4"/>
                    </a:cubicBezTo>
                    <a:cubicBezTo>
                      <a:pt x="5" y="1"/>
                      <a:pt x="2" y="0"/>
                      <a:pt x="2" y="0"/>
                    </a:cubicBez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5"/>
              <p:cNvSpPr/>
              <p:nvPr/>
            </p:nvSpPr>
            <p:spPr>
              <a:xfrm>
                <a:off x="6840838" y="3155277"/>
                <a:ext cx="132211" cy="306173"/>
              </a:xfrm>
              <a:custGeom>
                <a:avLst/>
                <a:gdLst/>
                <a:ahLst/>
                <a:cxnLst/>
                <a:rect l="l" t="t" r="r" b="b"/>
                <a:pathLst>
                  <a:path w="35" h="82" extrusionOk="0">
                    <a:moveTo>
                      <a:pt x="0" y="5"/>
                    </a:moveTo>
                    <a:cubicBezTo>
                      <a:pt x="0" y="5"/>
                      <a:pt x="3" y="32"/>
                      <a:pt x="5" y="46"/>
                    </a:cubicBezTo>
                    <a:cubicBezTo>
                      <a:pt x="7" y="60"/>
                      <a:pt x="1" y="69"/>
                      <a:pt x="10" y="75"/>
                    </a:cubicBezTo>
                    <a:cubicBezTo>
                      <a:pt x="20" y="82"/>
                      <a:pt x="32" y="76"/>
                      <a:pt x="33" y="65"/>
                    </a:cubicBezTo>
                    <a:cubicBezTo>
                      <a:pt x="34" y="54"/>
                      <a:pt x="35" y="52"/>
                      <a:pt x="30" y="34"/>
                    </a:cubicBezTo>
                    <a:cubicBezTo>
                      <a:pt x="25" y="17"/>
                      <a:pt x="21" y="0"/>
                      <a:pt x="21" y="0"/>
                    </a:cubicBezTo>
                    <a:cubicBezTo>
                      <a:pt x="21" y="0"/>
                      <a:pt x="5" y="6"/>
                      <a:pt x="0" y="5"/>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5"/>
              <p:cNvSpPr/>
              <p:nvPr/>
            </p:nvSpPr>
            <p:spPr>
              <a:xfrm>
                <a:off x="6736461" y="2744727"/>
                <a:ext cx="169323" cy="519567"/>
              </a:xfrm>
              <a:custGeom>
                <a:avLst/>
                <a:gdLst/>
                <a:ahLst/>
                <a:cxnLst/>
                <a:rect l="l" t="t" r="r" b="b"/>
                <a:pathLst>
                  <a:path w="45" h="138" extrusionOk="0">
                    <a:moveTo>
                      <a:pt x="45" y="138"/>
                    </a:moveTo>
                    <a:cubicBezTo>
                      <a:pt x="3" y="0"/>
                      <a:pt x="3" y="0"/>
                      <a:pt x="3" y="0"/>
                    </a:cubicBezTo>
                    <a:cubicBezTo>
                      <a:pt x="0" y="1"/>
                      <a:pt x="0" y="1"/>
                      <a:pt x="0" y="1"/>
                    </a:cubicBezTo>
                    <a:cubicBezTo>
                      <a:pt x="42" y="138"/>
                      <a:pt x="42" y="138"/>
                      <a:pt x="42" y="138"/>
                    </a:cubicBezTo>
                    <a:cubicBezTo>
                      <a:pt x="43" y="138"/>
                      <a:pt x="44" y="138"/>
                      <a:pt x="45" y="13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5"/>
              <p:cNvSpPr/>
              <p:nvPr/>
            </p:nvSpPr>
            <p:spPr>
              <a:xfrm>
                <a:off x="6806046" y="3030025"/>
                <a:ext cx="90460" cy="90460"/>
              </a:xfrm>
              <a:custGeom>
                <a:avLst/>
                <a:gdLst/>
                <a:ahLst/>
                <a:cxnLst/>
                <a:rect l="l" t="t" r="r" b="b"/>
                <a:pathLst>
                  <a:path w="24" h="24" extrusionOk="0">
                    <a:moveTo>
                      <a:pt x="8" y="3"/>
                    </a:moveTo>
                    <a:cubicBezTo>
                      <a:pt x="5" y="6"/>
                      <a:pt x="0" y="10"/>
                      <a:pt x="2" y="14"/>
                    </a:cubicBezTo>
                    <a:cubicBezTo>
                      <a:pt x="3" y="18"/>
                      <a:pt x="2" y="17"/>
                      <a:pt x="6" y="20"/>
                    </a:cubicBezTo>
                    <a:cubicBezTo>
                      <a:pt x="9" y="24"/>
                      <a:pt x="13" y="21"/>
                      <a:pt x="17" y="20"/>
                    </a:cubicBezTo>
                    <a:cubicBezTo>
                      <a:pt x="21" y="19"/>
                      <a:pt x="24" y="16"/>
                      <a:pt x="19" y="12"/>
                    </a:cubicBezTo>
                    <a:cubicBezTo>
                      <a:pt x="20" y="7"/>
                      <a:pt x="17" y="6"/>
                      <a:pt x="15" y="4"/>
                    </a:cubicBezTo>
                    <a:cubicBezTo>
                      <a:pt x="15" y="0"/>
                      <a:pt x="11" y="0"/>
                      <a:pt x="8" y="3"/>
                    </a:cubicBez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5"/>
              <p:cNvSpPr/>
              <p:nvPr/>
            </p:nvSpPr>
            <p:spPr>
              <a:xfrm>
                <a:off x="6351425" y="2798075"/>
                <a:ext cx="90460" cy="229630"/>
              </a:xfrm>
              <a:custGeom>
                <a:avLst/>
                <a:gdLst/>
                <a:ahLst/>
                <a:cxnLst/>
                <a:rect l="l" t="t" r="r" b="b"/>
                <a:pathLst>
                  <a:path w="24" h="61" extrusionOk="0">
                    <a:moveTo>
                      <a:pt x="24" y="0"/>
                    </a:moveTo>
                    <a:cubicBezTo>
                      <a:pt x="24" y="0"/>
                      <a:pt x="4" y="26"/>
                      <a:pt x="2" y="39"/>
                    </a:cubicBezTo>
                    <a:cubicBezTo>
                      <a:pt x="0" y="51"/>
                      <a:pt x="1" y="61"/>
                      <a:pt x="1" y="61"/>
                    </a:cubicBezTo>
                    <a:cubicBezTo>
                      <a:pt x="1" y="61"/>
                      <a:pt x="4" y="43"/>
                      <a:pt x="16" y="35"/>
                    </a:cubicBezTo>
                    <a:cubicBezTo>
                      <a:pt x="15" y="24"/>
                      <a:pt x="24" y="0"/>
                      <a:pt x="2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5"/>
              <p:cNvSpPr/>
              <p:nvPr/>
            </p:nvSpPr>
            <p:spPr>
              <a:xfrm>
                <a:off x="7017120" y="2621794"/>
                <a:ext cx="199476" cy="136850"/>
              </a:xfrm>
              <a:custGeom>
                <a:avLst/>
                <a:gdLst/>
                <a:ahLst/>
                <a:cxnLst/>
                <a:rect l="l" t="t" r="r" b="b"/>
                <a:pathLst>
                  <a:path w="53" h="37" extrusionOk="0">
                    <a:moveTo>
                      <a:pt x="0" y="0"/>
                    </a:moveTo>
                    <a:cubicBezTo>
                      <a:pt x="0" y="0"/>
                      <a:pt x="31" y="10"/>
                      <a:pt x="40" y="20"/>
                    </a:cubicBezTo>
                    <a:cubicBezTo>
                      <a:pt x="49" y="29"/>
                      <a:pt x="53" y="37"/>
                      <a:pt x="53" y="37"/>
                    </a:cubicBezTo>
                    <a:cubicBezTo>
                      <a:pt x="53" y="37"/>
                      <a:pt x="40" y="24"/>
                      <a:pt x="27" y="25"/>
                    </a:cubicBezTo>
                    <a:cubicBezTo>
                      <a:pt x="21" y="14"/>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5"/>
              <p:cNvSpPr/>
              <p:nvPr/>
            </p:nvSpPr>
            <p:spPr>
              <a:xfrm>
                <a:off x="6402454" y="2600918"/>
                <a:ext cx="340965" cy="327049"/>
              </a:xfrm>
              <a:custGeom>
                <a:avLst/>
                <a:gdLst/>
                <a:ahLst/>
                <a:cxnLst/>
                <a:rect l="l" t="t" r="r" b="b"/>
                <a:pathLst>
                  <a:path w="91" h="87" extrusionOk="0">
                    <a:moveTo>
                      <a:pt x="91" y="39"/>
                    </a:moveTo>
                    <a:cubicBezTo>
                      <a:pt x="79" y="0"/>
                      <a:pt x="79" y="0"/>
                      <a:pt x="79" y="0"/>
                    </a:cubicBezTo>
                    <a:cubicBezTo>
                      <a:pt x="72" y="4"/>
                      <a:pt x="49" y="18"/>
                      <a:pt x="36" y="25"/>
                    </a:cubicBezTo>
                    <a:cubicBezTo>
                      <a:pt x="22" y="33"/>
                      <a:pt x="0" y="57"/>
                      <a:pt x="3" y="87"/>
                    </a:cubicBezTo>
                    <a:cubicBezTo>
                      <a:pt x="9" y="75"/>
                      <a:pt x="17" y="69"/>
                      <a:pt x="40" y="55"/>
                    </a:cubicBezTo>
                    <a:cubicBezTo>
                      <a:pt x="54" y="47"/>
                      <a:pt x="75" y="40"/>
                      <a:pt x="91" y="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5"/>
              <p:cNvSpPr/>
              <p:nvPr/>
            </p:nvSpPr>
            <p:spPr>
              <a:xfrm>
                <a:off x="6697030" y="2582362"/>
                <a:ext cx="422148" cy="167004"/>
              </a:xfrm>
              <a:custGeom>
                <a:avLst/>
                <a:gdLst/>
                <a:ahLst/>
                <a:cxnLst/>
                <a:rect l="l" t="t" r="r" b="b"/>
                <a:pathLst>
                  <a:path w="112" h="44" extrusionOk="0">
                    <a:moveTo>
                      <a:pt x="12" y="44"/>
                    </a:moveTo>
                    <a:cubicBezTo>
                      <a:pt x="0" y="5"/>
                      <a:pt x="0" y="5"/>
                      <a:pt x="0" y="5"/>
                    </a:cubicBezTo>
                    <a:cubicBezTo>
                      <a:pt x="8" y="4"/>
                      <a:pt x="35" y="3"/>
                      <a:pt x="49" y="2"/>
                    </a:cubicBezTo>
                    <a:cubicBezTo>
                      <a:pt x="65" y="0"/>
                      <a:pt x="96" y="8"/>
                      <a:pt x="112" y="35"/>
                    </a:cubicBezTo>
                    <a:cubicBezTo>
                      <a:pt x="99" y="28"/>
                      <a:pt x="89" y="27"/>
                      <a:pt x="63" y="29"/>
                    </a:cubicBezTo>
                    <a:cubicBezTo>
                      <a:pt x="47" y="30"/>
                      <a:pt x="26" y="36"/>
                      <a:pt x="12" y="44"/>
                    </a:cubicBezTo>
                    <a:close/>
                  </a:path>
                </a:pathLst>
              </a:custGeom>
              <a:solidFill>
                <a:schemeClr val="accent1"/>
              </a:solid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35"/>
              <p:cNvSpPr/>
              <p:nvPr/>
            </p:nvSpPr>
            <p:spPr>
              <a:xfrm>
                <a:off x="6671515" y="2522055"/>
                <a:ext cx="34792" cy="83502"/>
              </a:xfrm>
              <a:custGeom>
                <a:avLst/>
                <a:gdLst/>
                <a:ahLst/>
                <a:cxnLst/>
                <a:rect l="l" t="t" r="r" b="b"/>
                <a:pathLst>
                  <a:path w="9" h="22" extrusionOk="0">
                    <a:moveTo>
                      <a:pt x="4" y="22"/>
                    </a:moveTo>
                    <a:cubicBezTo>
                      <a:pt x="4" y="22"/>
                      <a:pt x="1" y="7"/>
                      <a:pt x="0" y="4"/>
                    </a:cubicBezTo>
                    <a:cubicBezTo>
                      <a:pt x="0" y="0"/>
                      <a:pt x="1" y="0"/>
                      <a:pt x="2" y="3"/>
                    </a:cubicBezTo>
                    <a:cubicBezTo>
                      <a:pt x="4" y="6"/>
                      <a:pt x="9" y="21"/>
                      <a:pt x="9" y="21"/>
                    </a:cubicBezTo>
                    <a:cubicBezTo>
                      <a:pt x="9" y="21"/>
                      <a:pt x="7" y="21"/>
                      <a:pt x="4" y="2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5"/>
              <p:cNvSpPr/>
              <p:nvPr/>
            </p:nvSpPr>
            <p:spPr>
              <a:xfrm>
                <a:off x="6393176" y="3684122"/>
                <a:ext cx="289937" cy="732960"/>
              </a:xfrm>
              <a:custGeom>
                <a:avLst/>
                <a:gdLst/>
                <a:ahLst/>
                <a:cxnLst/>
                <a:rect l="l" t="t" r="r" b="b"/>
                <a:pathLst>
                  <a:path w="77" h="195" extrusionOk="0">
                    <a:moveTo>
                      <a:pt x="40" y="0"/>
                    </a:moveTo>
                    <a:cubicBezTo>
                      <a:pt x="40" y="0"/>
                      <a:pt x="24" y="69"/>
                      <a:pt x="20" y="79"/>
                    </a:cubicBezTo>
                    <a:cubicBezTo>
                      <a:pt x="17" y="90"/>
                      <a:pt x="6" y="108"/>
                      <a:pt x="4" y="145"/>
                    </a:cubicBezTo>
                    <a:cubicBezTo>
                      <a:pt x="4" y="155"/>
                      <a:pt x="1" y="185"/>
                      <a:pt x="0" y="194"/>
                    </a:cubicBezTo>
                    <a:cubicBezTo>
                      <a:pt x="0" y="194"/>
                      <a:pt x="0" y="194"/>
                      <a:pt x="0" y="194"/>
                    </a:cubicBezTo>
                    <a:cubicBezTo>
                      <a:pt x="6" y="194"/>
                      <a:pt x="10" y="194"/>
                      <a:pt x="17" y="195"/>
                    </a:cubicBezTo>
                    <a:cubicBezTo>
                      <a:pt x="21" y="176"/>
                      <a:pt x="30" y="153"/>
                      <a:pt x="32" y="146"/>
                    </a:cubicBezTo>
                    <a:cubicBezTo>
                      <a:pt x="40" y="122"/>
                      <a:pt x="46" y="103"/>
                      <a:pt x="49" y="95"/>
                    </a:cubicBezTo>
                    <a:cubicBezTo>
                      <a:pt x="56" y="74"/>
                      <a:pt x="77" y="12"/>
                      <a:pt x="77" y="12"/>
                    </a:cubicBezTo>
                    <a:lnTo>
                      <a:pt x="40" y="0"/>
                    </a:ln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5"/>
              <p:cNvSpPr/>
              <p:nvPr/>
            </p:nvSpPr>
            <p:spPr>
              <a:xfrm>
                <a:off x="6618167" y="3725873"/>
                <a:ext cx="204115" cy="686570"/>
              </a:xfrm>
              <a:custGeom>
                <a:avLst/>
                <a:gdLst/>
                <a:ahLst/>
                <a:cxnLst/>
                <a:rect l="l" t="t" r="r" b="b"/>
                <a:pathLst>
                  <a:path w="54" h="183" extrusionOk="0">
                    <a:moveTo>
                      <a:pt x="9" y="102"/>
                    </a:moveTo>
                    <a:cubicBezTo>
                      <a:pt x="12" y="133"/>
                      <a:pt x="23" y="169"/>
                      <a:pt x="24" y="178"/>
                    </a:cubicBezTo>
                    <a:cubicBezTo>
                      <a:pt x="25" y="183"/>
                      <a:pt x="35" y="182"/>
                      <a:pt x="42" y="178"/>
                    </a:cubicBezTo>
                    <a:cubicBezTo>
                      <a:pt x="42" y="150"/>
                      <a:pt x="41" y="100"/>
                      <a:pt x="42" y="92"/>
                    </a:cubicBezTo>
                    <a:cubicBezTo>
                      <a:pt x="43" y="82"/>
                      <a:pt x="54" y="3"/>
                      <a:pt x="54" y="0"/>
                    </a:cubicBezTo>
                    <a:cubicBezTo>
                      <a:pt x="54" y="0"/>
                      <a:pt x="10" y="7"/>
                      <a:pt x="5" y="5"/>
                    </a:cubicBezTo>
                    <a:cubicBezTo>
                      <a:pt x="0" y="3"/>
                      <a:pt x="14" y="51"/>
                      <a:pt x="14" y="66"/>
                    </a:cubicBezTo>
                    <a:cubicBezTo>
                      <a:pt x="14" y="76"/>
                      <a:pt x="8" y="86"/>
                      <a:pt x="9" y="102"/>
                    </a:cubicBez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5"/>
              <p:cNvSpPr/>
              <p:nvPr/>
            </p:nvSpPr>
            <p:spPr>
              <a:xfrm>
                <a:off x="6421010" y="3120485"/>
                <a:ext cx="449982" cy="814142"/>
              </a:xfrm>
              <a:custGeom>
                <a:avLst/>
                <a:gdLst/>
                <a:ahLst/>
                <a:cxnLst/>
                <a:rect l="l" t="t" r="r" b="b"/>
                <a:pathLst>
                  <a:path w="120" h="217" extrusionOk="0">
                    <a:moveTo>
                      <a:pt x="30" y="37"/>
                    </a:moveTo>
                    <a:cubicBezTo>
                      <a:pt x="30" y="40"/>
                      <a:pt x="36" y="60"/>
                      <a:pt x="44" y="84"/>
                    </a:cubicBezTo>
                    <a:cubicBezTo>
                      <a:pt x="48" y="94"/>
                      <a:pt x="38" y="97"/>
                      <a:pt x="27" y="117"/>
                    </a:cubicBezTo>
                    <a:cubicBezTo>
                      <a:pt x="18" y="133"/>
                      <a:pt x="0" y="196"/>
                      <a:pt x="0" y="196"/>
                    </a:cubicBezTo>
                    <a:cubicBezTo>
                      <a:pt x="0" y="196"/>
                      <a:pt x="24" y="211"/>
                      <a:pt x="50" y="213"/>
                    </a:cubicBezTo>
                    <a:cubicBezTo>
                      <a:pt x="94" y="217"/>
                      <a:pt x="104" y="209"/>
                      <a:pt x="120" y="201"/>
                    </a:cubicBezTo>
                    <a:cubicBezTo>
                      <a:pt x="117" y="186"/>
                      <a:pt x="113" y="154"/>
                      <a:pt x="108" y="128"/>
                    </a:cubicBezTo>
                    <a:cubicBezTo>
                      <a:pt x="103" y="107"/>
                      <a:pt x="98" y="87"/>
                      <a:pt x="98" y="81"/>
                    </a:cubicBezTo>
                    <a:cubicBezTo>
                      <a:pt x="99" y="69"/>
                      <a:pt x="109" y="59"/>
                      <a:pt x="111" y="46"/>
                    </a:cubicBezTo>
                    <a:cubicBezTo>
                      <a:pt x="113" y="32"/>
                      <a:pt x="95" y="2"/>
                      <a:pt x="95" y="2"/>
                    </a:cubicBezTo>
                    <a:cubicBezTo>
                      <a:pt x="95" y="2"/>
                      <a:pt x="56" y="0"/>
                      <a:pt x="44" y="3"/>
                    </a:cubicBezTo>
                    <a:cubicBezTo>
                      <a:pt x="33" y="5"/>
                      <a:pt x="28" y="19"/>
                      <a:pt x="30" y="3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5"/>
              <p:cNvSpPr/>
              <p:nvPr/>
            </p:nvSpPr>
            <p:spPr>
              <a:xfrm>
                <a:off x="6585694" y="3016108"/>
                <a:ext cx="176282" cy="160045"/>
              </a:xfrm>
              <a:custGeom>
                <a:avLst/>
                <a:gdLst/>
                <a:ahLst/>
                <a:cxnLst/>
                <a:rect l="l" t="t" r="r" b="b"/>
                <a:pathLst>
                  <a:path w="47" h="43" extrusionOk="0">
                    <a:moveTo>
                      <a:pt x="47" y="31"/>
                    </a:moveTo>
                    <a:cubicBezTo>
                      <a:pt x="47" y="31"/>
                      <a:pt x="36" y="27"/>
                      <a:pt x="36" y="20"/>
                    </a:cubicBezTo>
                    <a:cubicBezTo>
                      <a:pt x="36" y="13"/>
                      <a:pt x="36" y="0"/>
                      <a:pt x="36" y="0"/>
                    </a:cubicBezTo>
                    <a:cubicBezTo>
                      <a:pt x="26" y="0"/>
                      <a:pt x="26" y="0"/>
                      <a:pt x="26" y="0"/>
                    </a:cubicBezTo>
                    <a:cubicBezTo>
                      <a:pt x="22" y="0"/>
                      <a:pt x="22" y="0"/>
                      <a:pt x="22" y="0"/>
                    </a:cubicBezTo>
                    <a:cubicBezTo>
                      <a:pt x="12" y="0"/>
                      <a:pt x="12" y="0"/>
                      <a:pt x="12" y="0"/>
                    </a:cubicBezTo>
                    <a:cubicBezTo>
                      <a:pt x="12" y="0"/>
                      <a:pt x="11" y="13"/>
                      <a:pt x="12" y="20"/>
                    </a:cubicBezTo>
                    <a:cubicBezTo>
                      <a:pt x="12" y="27"/>
                      <a:pt x="0" y="31"/>
                      <a:pt x="0" y="31"/>
                    </a:cubicBezTo>
                    <a:cubicBezTo>
                      <a:pt x="0" y="31"/>
                      <a:pt x="6" y="39"/>
                      <a:pt x="18" y="42"/>
                    </a:cubicBezTo>
                    <a:cubicBezTo>
                      <a:pt x="19" y="43"/>
                      <a:pt x="20" y="43"/>
                      <a:pt x="22" y="43"/>
                    </a:cubicBezTo>
                    <a:cubicBezTo>
                      <a:pt x="22" y="43"/>
                      <a:pt x="23" y="43"/>
                      <a:pt x="24" y="43"/>
                    </a:cubicBezTo>
                    <a:cubicBezTo>
                      <a:pt x="24" y="43"/>
                      <a:pt x="25" y="43"/>
                      <a:pt x="26" y="43"/>
                    </a:cubicBezTo>
                    <a:cubicBezTo>
                      <a:pt x="27" y="43"/>
                      <a:pt x="29" y="43"/>
                      <a:pt x="30" y="42"/>
                    </a:cubicBezTo>
                    <a:cubicBezTo>
                      <a:pt x="42" y="39"/>
                      <a:pt x="47" y="31"/>
                      <a:pt x="47" y="31"/>
                    </a:cubicBezTo>
                    <a:close/>
                  </a:path>
                </a:pathLst>
              </a:custGeom>
              <a:solidFill>
                <a:srgbClr val="442A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5"/>
              <p:cNvSpPr/>
              <p:nvPr/>
            </p:nvSpPr>
            <p:spPr>
              <a:xfrm>
                <a:off x="6618167" y="3090331"/>
                <a:ext cx="139170" cy="153087"/>
              </a:xfrm>
              <a:custGeom>
                <a:avLst/>
                <a:gdLst/>
                <a:ahLst/>
                <a:cxnLst/>
                <a:rect l="l" t="t" r="r" b="b"/>
                <a:pathLst>
                  <a:path w="37" h="41" extrusionOk="0">
                    <a:moveTo>
                      <a:pt x="3" y="0"/>
                    </a:moveTo>
                    <a:cubicBezTo>
                      <a:pt x="3" y="0"/>
                      <a:pt x="15" y="8"/>
                      <a:pt x="22" y="4"/>
                    </a:cubicBezTo>
                    <a:cubicBezTo>
                      <a:pt x="30" y="1"/>
                      <a:pt x="30" y="1"/>
                      <a:pt x="30" y="1"/>
                    </a:cubicBezTo>
                    <a:cubicBezTo>
                      <a:pt x="30" y="1"/>
                      <a:pt x="37" y="12"/>
                      <a:pt x="36" y="17"/>
                    </a:cubicBezTo>
                    <a:cubicBezTo>
                      <a:pt x="35" y="22"/>
                      <a:pt x="27" y="39"/>
                      <a:pt x="28" y="40"/>
                    </a:cubicBezTo>
                    <a:cubicBezTo>
                      <a:pt x="28" y="41"/>
                      <a:pt x="14" y="33"/>
                      <a:pt x="12" y="28"/>
                    </a:cubicBezTo>
                    <a:cubicBezTo>
                      <a:pt x="9" y="22"/>
                      <a:pt x="0" y="8"/>
                      <a:pt x="0" y="6"/>
                    </a:cubicBezTo>
                    <a:cubicBezTo>
                      <a:pt x="0" y="3"/>
                      <a:pt x="3" y="0"/>
                      <a:pt x="3" y="0"/>
                    </a:cubicBez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5"/>
              <p:cNvSpPr/>
              <p:nvPr/>
            </p:nvSpPr>
            <p:spPr>
              <a:xfrm>
                <a:off x="6706308" y="3125124"/>
                <a:ext cx="90460" cy="187879"/>
              </a:xfrm>
              <a:custGeom>
                <a:avLst/>
                <a:gdLst/>
                <a:ahLst/>
                <a:cxnLst/>
                <a:rect l="l" t="t" r="r" b="b"/>
                <a:pathLst>
                  <a:path w="24" h="50" extrusionOk="0">
                    <a:moveTo>
                      <a:pt x="8" y="0"/>
                    </a:moveTo>
                    <a:cubicBezTo>
                      <a:pt x="8" y="1"/>
                      <a:pt x="3" y="25"/>
                      <a:pt x="1" y="33"/>
                    </a:cubicBezTo>
                    <a:cubicBezTo>
                      <a:pt x="0" y="41"/>
                      <a:pt x="3" y="50"/>
                      <a:pt x="3" y="50"/>
                    </a:cubicBezTo>
                    <a:cubicBezTo>
                      <a:pt x="3" y="50"/>
                      <a:pt x="16" y="38"/>
                      <a:pt x="20" y="23"/>
                    </a:cubicBezTo>
                    <a:cubicBezTo>
                      <a:pt x="24" y="9"/>
                      <a:pt x="19" y="1"/>
                      <a:pt x="19" y="1"/>
                    </a:cubicBezTo>
                    <a:lnTo>
                      <a:pt x="8"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35"/>
              <p:cNvSpPr/>
              <p:nvPr/>
            </p:nvSpPr>
            <p:spPr>
              <a:xfrm>
                <a:off x="6495234" y="3491604"/>
                <a:ext cx="176282" cy="118294"/>
              </a:xfrm>
              <a:custGeom>
                <a:avLst/>
                <a:gdLst/>
                <a:ahLst/>
                <a:cxnLst/>
                <a:rect l="l" t="t" r="r" b="b"/>
                <a:pathLst>
                  <a:path w="47" h="31" extrusionOk="0">
                    <a:moveTo>
                      <a:pt x="0" y="10"/>
                    </a:moveTo>
                    <a:cubicBezTo>
                      <a:pt x="0" y="10"/>
                      <a:pt x="2" y="11"/>
                      <a:pt x="6" y="16"/>
                    </a:cubicBezTo>
                    <a:cubicBezTo>
                      <a:pt x="10" y="21"/>
                      <a:pt x="14" y="20"/>
                      <a:pt x="20" y="20"/>
                    </a:cubicBezTo>
                    <a:cubicBezTo>
                      <a:pt x="25" y="20"/>
                      <a:pt x="22" y="23"/>
                      <a:pt x="30" y="27"/>
                    </a:cubicBezTo>
                    <a:cubicBezTo>
                      <a:pt x="38" y="31"/>
                      <a:pt x="45" y="26"/>
                      <a:pt x="46" y="24"/>
                    </a:cubicBezTo>
                    <a:cubicBezTo>
                      <a:pt x="47" y="23"/>
                      <a:pt x="35" y="7"/>
                      <a:pt x="30" y="5"/>
                    </a:cubicBezTo>
                    <a:cubicBezTo>
                      <a:pt x="24" y="3"/>
                      <a:pt x="13" y="0"/>
                      <a:pt x="13" y="0"/>
                    </a:cubicBezTo>
                    <a:cubicBezTo>
                      <a:pt x="13" y="0"/>
                      <a:pt x="2" y="1"/>
                      <a:pt x="0" y="10"/>
                    </a:cubicBez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35"/>
              <p:cNvSpPr/>
              <p:nvPr/>
            </p:nvSpPr>
            <p:spPr>
              <a:xfrm>
                <a:off x="6367661" y="3127443"/>
                <a:ext cx="224991" cy="424468"/>
              </a:xfrm>
              <a:custGeom>
                <a:avLst/>
                <a:gdLst/>
                <a:ahLst/>
                <a:cxnLst/>
                <a:rect l="l" t="t" r="r" b="b"/>
                <a:pathLst>
                  <a:path w="60" h="113" extrusionOk="0">
                    <a:moveTo>
                      <a:pt x="42" y="4"/>
                    </a:moveTo>
                    <a:cubicBezTo>
                      <a:pt x="38" y="5"/>
                      <a:pt x="31" y="15"/>
                      <a:pt x="23" y="27"/>
                    </a:cubicBezTo>
                    <a:cubicBezTo>
                      <a:pt x="16" y="37"/>
                      <a:pt x="16" y="38"/>
                      <a:pt x="7" y="50"/>
                    </a:cubicBezTo>
                    <a:cubicBezTo>
                      <a:pt x="4" y="54"/>
                      <a:pt x="2" y="57"/>
                      <a:pt x="0" y="65"/>
                    </a:cubicBezTo>
                    <a:cubicBezTo>
                      <a:pt x="0" y="69"/>
                      <a:pt x="3" y="72"/>
                      <a:pt x="4" y="76"/>
                    </a:cubicBezTo>
                    <a:cubicBezTo>
                      <a:pt x="6" y="80"/>
                      <a:pt x="14" y="91"/>
                      <a:pt x="20" y="99"/>
                    </a:cubicBezTo>
                    <a:cubicBezTo>
                      <a:pt x="23" y="103"/>
                      <a:pt x="37" y="113"/>
                      <a:pt x="37" y="113"/>
                    </a:cubicBezTo>
                    <a:cubicBezTo>
                      <a:pt x="37" y="113"/>
                      <a:pt x="37" y="106"/>
                      <a:pt x="41" y="102"/>
                    </a:cubicBezTo>
                    <a:cubicBezTo>
                      <a:pt x="47" y="98"/>
                      <a:pt x="51" y="97"/>
                      <a:pt x="51" y="97"/>
                    </a:cubicBezTo>
                    <a:cubicBezTo>
                      <a:pt x="51" y="97"/>
                      <a:pt x="43" y="85"/>
                      <a:pt x="40" y="81"/>
                    </a:cubicBezTo>
                    <a:cubicBezTo>
                      <a:pt x="33" y="72"/>
                      <a:pt x="30" y="65"/>
                      <a:pt x="30" y="65"/>
                    </a:cubicBezTo>
                    <a:cubicBezTo>
                      <a:pt x="30" y="65"/>
                      <a:pt x="45" y="53"/>
                      <a:pt x="54" y="39"/>
                    </a:cubicBezTo>
                    <a:cubicBezTo>
                      <a:pt x="55" y="38"/>
                      <a:pt x="60" y="28"/>
                      <a:pt x="59" y="22"/>
                    </a:cubicBezTo>
                    <a:cubicBezTo>
                      <a:pt x="59" y="11"/>
                      <a:pt x="53" y="0"/>
                      <a:pt x="42" y="4"/>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5"/>
              <p:cNvSpPr/>
              <p:nvPr/>
            </p:nvSpPr>
            <p:spPr>
              <a:xfrm>
                <a:off x="6578735" y="3113526"/>
                <a:ext cx="183240" cy="322409"/>
              </a:xfrm>
              <a:custGeom>
                <a:avLst/>
                <a:gdLst/>
                <a:ahLst/>
                <a:cxnLst/>
                <a:rect l="l" t="t" r="r" b="b"/>
                <a:pathLst>
                  <a:path w="49" h="86" extrusionOk="0">
                    <a:moveTo>
                      <a:pt x="12" y="0"/>
                    </a:moveTo>
                    <a:cubicBezTo>
                      <a:pt x="12" y="0"/>
                      <a:pt x="29" y="15"/>
                      <a:pt x="37" y="31"/>
                    </a:cubicBezTo>
                    <a:cubicBezTo>
                      <a:pt x="46" y="47"/>
                      <a:pt x="49" y="86"/>
                      <a:pt x="49" y="86"/>
                    </a:cubicBezTo>
                    <a:cubicBezTo>
                      <a:pt x="49" y="86"/>
                      <a:pt x="29" y="43"/>
                      <a:pt x="22" y="35"/>
                    </a:cubicBezTo>
                    <a:cubicBezTo>
                      <a:pt x="7" y="17"/>
                      <a:pt x="7" y="21"/>
                      <a:pt x="0" y="12"/>
                    </a:cubicBezTo>
                    <a:lnTo>
                      <a:pt x="12"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5"/>
              <p:cNvSpPr/>
              <p:nvPr/>
            </p:nvSpPr>
            <p:spPr>
              <a:xfrm>
                <a:off x="6713266" y="2865340"/>
                <a:ext cx="92780" cy="394314"/>
              </a:xfrm>
              <a:custGeom>
                <a:avLst/>
                <a:gdLst/>
                <a:ahLst/>
                <a:cxnLst/>
                <a:rect l="l" t="t" r="r" b="b"/>
                <a:pathLst>
                  <a:path w="25" h="105" extrusionOk="0">
                    <a:moveTo>
                      <a:pt x="3" y="2"/>
                    </a:moveTo>
                    <a:cubicBezTo>
                      <a:pt x="3" y="2"/>
                      <a:pt x="16" y="0"/>
                      <a:pt x="19" y="22"/>
                    </a:cubicBezTo>
                    <a:cubicBezTo>
                      <a:pt x="22" y="40"/>
                      <a:pt x="12" y="48"/>
                      <a:pt x="15" y="53"/>
                    </a:cubicBezTo>
                    <a:cubicBezTo>
                      <a:pt x="19" y="58"/>
                      <a:pt x="25" y="63"/>
                      <a:pt x="19" y="69"/>
                    </a:cubicBezTo>
                    <a:cubicBezTo>
                      <a:pt x="17" y="72"/>
                      <a:pt x="14" y="76"/>
                      <a:pt x="19" y="80"/>
                    </a:cubicBezTo>
                    <a:cubicBezTo>
                      <a:pt x="23" y="83"/>
                      <a:pt x="20" y="89"/>
                      <a:pt x="15" y="92"/>
                    </a:cubicBezTo>
                    <a:cubicBezTo>
                      <a:pt x="9" y="95"/>
                      <a:pt x="8" y="97"/>
                      <a:pt x="12" y="100"/>
                    </a:cubicBezTo>
                    <a:cubicBezTo>
                      <a:pt x="16" y="102"/>
                      <a:pt x="19" y="98"/>
                      <a:pt x="19" y="98"/>
                    </a:cubicBezTo>
                    <a:cubicBezTo>
                      <a:pt x="19" y="98"/>
                      <a:pt x="18" y="105"/>
                      <a:pt x="12" y="104"/>
                    </a:cubicBezTo>
                    <a:cubicBezTo>
                      <a:pt x="7" y="103"/>
                      <a:pt x="4" y="100"/>
                      <a:pt x="4" y="94"/>
                    </a:cubicBezTo>
                    <a:cubicBezTo>
                      <a:pt x="4" y="89"/>
                      <a:pt x="11" y="85"/>
                      <a:pt x="7" y="77"/>
                    </a:cubicBezTo>
                    <a:cubicBezTo>
                      <a:pt x="4" y="71"/>
                      <a:pt x="0" y="71"/>
                      <a:pt x="2" y="51"/>
                    </a:cubicBezTo>
                    <a:cubicBezTo>
                      <a:pt x="2" y="48"/>
                      <a:pt x="3" y="2"/>
                      <a:pt x="3" y="2"/>
                    </a:cubicBezTo>
                    <a:close/>
                  </a:path>
                </a:pathLst>
              </a:custGeom>
              <a:solidFill>
                <a:srgbClr val="200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5"/>
              <p:cNvSpPr/>
              <p:nvPr/>
            </p:nvSpPr>
            <p:spPr>
              <a:xfrm>
                <a:off x="6569457" y="2939564"/>
                <a:ext cx="41751" cy="53348"/>
              </a:xfrm>
              <a:custGeom>
                <a:avLst/>
                <a:gdLst/>
                <a:ahLst/>
                <a:cxnLst/>
                <a:rect l="l" t="t" r="r" b="b"/>
                <a:pathLst>
                  <a:path w="11" h="14" extrusionOk="0">
                    <a:moveTo>
                      <a:pt x="7" y="2"/>
                    </a:moveTo>
                    <a:cubicBezTo>
                      <a:pt x="7" y="2"/>
                      <a:pt x="4" y="0"/>
                      <a:pt x="2" y="4"/>
                    </a:cubicBezTo>
                    <a:cubicBezTo>
                      <a:pt x="0" y="8"/>
                      <a:pt x="4" y="14"/>
                      <a:pt x="8" y="14"/>
                    </a:cubicBezTo>
                    <a:cubicBezTo>
                      <a:pt x="11" y="14"/>
                      <a:pt x="7" y="2"/>
                      <a:pt x="7" y="2"/>
                    </a:cubicBezTo>
                    <a:close/>
                  </a:path>
                </a:pathLst>
              </a:custGeom>
              <a:solidFill>
                <a:srgbClr val="FFB4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5"/>
              <p:cNvSpPr/>
              <p:nvPr/>
            </p:nvSpPr>
            <p:spPr>
              <a:xfrm>
                <a:off x="6588013" y="2846784"/>
                <a:ext cx="169323" cy="229630"/>
              </a:xfrm>
              <a:custGeom>
                <a:avLst/>
                <a:gdLst/>
                <a:ahLst/>
                <a:cxnLst/>
                <a:rect l="l" t="t" r="r" b="b"/>
                <a:pathLst>
                  <a:path w="45" h="61" extrusionOk="0">
                    <a:moveTo>
                      <a:pt x="45" y="31"/>
                    </a:moveTo>
                    <a:cubicBezTo>
                      <a:pt x="45" y="48"/>
                      <a:pt x="38" y="57"/>
                      <a:pt x="31" y="58"/>
                    </a:cubicBezTo>
                    <a:cubicBezTo>
                      <a:pt x="19" y="61"/>
                      <a:pt x="0" y="48"/>
                      <a:pt x="0" y="31"/>
                    </a:cubicBezTo>
                    <a:cubicBezTo>
                      <a:pt x="0" y="14"/>
                      <a:pt x="10" y="0"/>
                      <a:pt x="23" y="0"/>
                    </a:cubicBezTo>
                    <a:cubicBezTo>
                      <a:pt x="35" y="0"/>
                      <a:pt x="45" y="14"/>
                      <a:pt x="45" y="31"/>
                    </a:cubicBezTo>
                    <a:close/>
                  </a:path>
                </a:pathLst>
              </a:custGeom>
              <a:solidFill>
                <a:srgbClr val="815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5"/>
              <p:cNvSpPr/>
              <p:nvPr/>
            </p:nvSpPr>
            <p:spPr>
              <a:xfrm>
                <a:off x="6502192" y="2853743"/>
                <a:ext cx="164684" cy="436065"/>
              </a:xfrm>
              <a:custGeom>
                <a:avLst/>
                <a:gdLst/>
                <a:ahLst/>
                <a:cxnLst/>
                <a:rect l="l" t="t" r="r" b="b"/>
                <a:pathLst>
                  <a:path w="44" h="116" extrusionOk="0">
                    <a:moveTo>
                      <a:pt x="38" y="8"/>
                    </a:moveTo>
                    <a:cubicBezTo>
                      <a:pt x="38" y="8"/>
                      <a:pt x="44" y="21"/>
                      <a:pt x="38" y="27"/>
                    </a:cubicBezTo>
                    <a:cubicBezTo>
                      <a:pt x="33" y="34"/>
                      <a:pt x="33" y="38"/>
                      <a:pt x="37" y="47"/>
                    </a:cubicBezTo>
                    <a:cubicBezTo>
                      <a:pt x="41" y="56"/>
                      <a:pt x="42" y="60"/>
                      <a:pt x="36" y="68"/>
                    </a:cubicBezTo>
                    <a:cubicBezTo>
                      <a:pt x="33" y="72"/>
                      <a:pt x="31" y="79"/>
                      <a:pt x="36" y="84"/>
                    </a:cubicBezTo>
                    <a:cubicBezTo>
                      <a:pt x="44" y="93"/>
                      <a:pt x="41" y="98"/>
                      <a:pt x="31" y="103"/>
                    </a:cubicBezTo>
                    <a:cubicBezTo>
                      <a:pt x="29" y="104"/>
                      <a:pt x="29" y="108"/>
                      <a:pt x="31" y="109"/>
                    </a:cubicBezTo>
                    <a:cubicBezTo>
                      <a:pt x="33" y="110"/>
                      <a:pt x="37" y="107"/>
                      <a:pt x="37" y="107"/>
                    </a:cubicBezTo>
                    <a:cubicBezTo>
                      <a:pt x="37" y="107"/>
                      <a:pt x="34" y="116"/>
                      <a:pt x="27" y="111"/>
                    </a:cubicBezTo>
                    <a:cubicBezTo>
                      <a:pt x="21" y="106"/>
                      <a:pt x="29" y="98"/>
                      <a:pt x="22" y="96"/>
                    </a:cubicBezTo>
                    <a:cubicBezTo>
                      <a:pt x="18" y="94"/>
                      <a:pt x="8" y="93"/>
                      <a:pt x="11" y="86"/>
                    </a:cubicBezTo>
                    <a:cubicBezTo>
                      <a:pt x="14" y="79"/>
                      <a:pt x="13" y="76"/>
                      <a:pt x="10" y="73"/>
                    </a:cubicBezTo>
                    <a:cubicBezTo>
                      <a:pt x="3" y="68"/>
                      <a:pt x="0" y="60"/>
                      <a:pt x="6" y="53"/>
                    </a:cubicBezTo>
                    <a:cubicBezTo>
                      <a:pt x="11" y="47"/>
                      <a:pt x="12" y="42"/>
                      <a:pt x="11" y="40"/>
                    </a:cubicBezTo>
                    <a:cubicBezTo>
                      <a:pt x="9" y="36"/>
                      <a:pt x="5" y="32"/>
                      <a:pt x="7" y="25"/>
                    </a:cubicBezTo>
                    <a:cubicBezTo>
                      <a:pt x="11" y="15"/>
                      <a:pt x="17" y="4"/>
                      <a:pt x="27" y="0"/>
                    </a:cubicBezTo>
                    <a:cubicBezTo>
                      <a:pt x="35" y="2"/>
                      <a:pt x="38" y="8"/>
                      <a:pt x="38" y="8"/>
                    </a:cubicBezTo>
                    <a:close/>
                  </a:path>
                </a:pathLst>
              </a:custGeom>
              <a:solidFill>
                <a:srgbClr val="200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35"/>
              <p:cNvSpPr/>
              <p:nvPr/>
            </p:nvSpPr>
            <p:spPr>
              <a:xfrm>
                <a:off x="6604250" y="2800395"/>
                <a:ext cx="146128" cy="118294"/>
              </a:xfrm>
              <a:custGeom>
                <a:avLst/>
                <a:gdLst/>
                <a:ahLst/>
                <a:cxnLst/>
                <a:rect l="l" t="t" r="r" b="b"/>
                <a:pathLst>
                  <a:path w="39" h="31" extrusionOk="0">
                    <a:moveTo>
                      <a:pt x="4" y="24"/>
                    </a:moveTo>
                    <a:cubicBezTo>
                      <a:pt x="4" y="24"/>
                      <a:pt x="20" y="31"/>
                      <a:pt x="29" y="30"/>
                    </a:cubicBezTo>
                    <a:cubicBezTo>
                      <a:pt x="34" y="29"/>
                      <a:pt x="36" y="25"/>
                      <a:pt x="36" y="25"/>
                    </a:cubicBezTo>
                    <a:cubicBezTo>
                      <a:pt x="36" y="25"/>
                      <a:pt x="39" y="13"/>
                      <a:pt x="29" y="8"/>
                    </a:cubicBezTo>
                    <a:cubicBezTo>
                      <a:pt x="12" y="0"/>
                      <a:pt x="0" y="14"/>
                      <a:pt x="0" y="14"/>
                    </a:cubicBezTo>
                    <a:lnTo>
                      <a:pt x="4" y="24"/>
                    </a:lnTo>
                    <a:close/>
                  </a:path>
                </a:pathLst>
              </a:custGeom>
              <a:solidFill>
                <a:srgbClr val="200F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5"/>
              <p:cNvSpPr/>
              <p:nvPr/>
            </p:nvSpPr>
            <p:spPr>
              <a:xfrm>
                <a:off x="6578735" y="3410422"/>
                <a:ext cx="213393" cy="55668"/>
              </a:xfrm>
              <a:custGeom>
                <a:avLst/>
                <a:gdLst/>
                <a:ahLst/>
                <a:cxnLst/>
                <a:rect l="l" t="t" r="r" b="b"/>
                <a:pathLst>
                  <a:path w="57" h="15" extrusionOk="0">
                    <a:moveTo>
                      <a:pt x="0" y="0"/>
                    </a:moveTo>
                    <a:cubicBezTo>
                      <a:pt x="0" y="0"/>
                      <a:pt x="19" y="4"/>
                      <a:pt x="33" y="3"/>
                    </a:cubicBezTo>
                    <a:cubicBezTo>
                      <a:pt x="47" y="3"/>
                      <a:pt x="56" y="1"/>
                      <a:pt x="56" y="1"/>
                    </a:cubicBezTo>
                    <a:cubicBezTo>
                      <a:pt x="57" y="10"/>
                      <a:pt x="57" y="10"/>
                      <a:pt x="57" y="10"/>
                    </a:cubicBezTo>
                    <a:cubicBezTo>
                      <a:pt x="57" y="10"/>
                      <a:pt x="37" y="15"/>
                      <a:pt x="25" y="14"/>
                    </a:cubicBezTo>
                    <a:cubicBezTo>
                      <a:pt x="14" y="13"/>
                      <a:pt x="3" y="10"/>
                      <a:pt x="3" y="10"/>
                    </a:cubicBez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5"/>
              <p:cNvSpPr/>
              <p:nvPr/>
            </p:nvSpPr>
            <p:spPr>
              <a:xfrm>
                <a:off x="6678474" y="4393887"/>
                <a:ext cx="162365" cy="213393"/>
              </a:xfrm>
              <a:custGeom>
                <a:avLst/>
                <a:gdLst/>
                <a:ahLst/>
                <a:cxnLst/>
                <a:rect l="l" t="t" r="r" b="b"/>
                <a:pathLst>
                  <a:path w="43" h="57" extrusionOk="0">
                    <a:moveTo>
                      <a:pt x="8" y="0"/>
                    </a:moveTo>
                    <a:cubicBezTo>
                      <a:pt x="8" y="0"/>
                      <a:pt x="0" y="10"/>
                      <a:pt x="0" y="19"/>
                    </a:cubicBezTo>
                    <a:cubicBezTo>
                      <a:pt x="0" y="23"/>
                      <a:pt x="3" y="21"/>
                      <a:pt x="5" y="27"/>
                    </a:cubicBezTo>
                    <a:cubicBezTo>
                      <a:pt x="7" y="32"/>
                      <a:pt x="9" y="36"/>
                      <a:pt x="8" y="43"/>
                    </a:cubicBezTo>
                    <a:cubicBezTo>
                      <a:pt x="6" y="49"/>
                      <a:pt x="8" y="54"/>
                      <a:pt x="14" y="54"/>
                    </a:cubicBezTo>
                    <a:cubicBezTo>
                      <a:pt x="21" y="55"/>
                      <a:pt x="38" y="57"/>
                      <a:pt x="40" y="53"/>
                    </a:cubicBezTo>
                    <a:cubicBezTo>
                      <a:pt x="43" y="50"/>
                      <a:pt x="42" y="48"/>
                      <a:pt x="40" y="47"/>
                    </a:cubicBezTo>
                    <a:cubicBezTo>
                      <a:pt x="35" y="43"/>
                      <a:pt x="29" y="41"/>
                      <a:pt x="29" y="41"/>
                    </a:cubicBezTo>
                    <a:cubicBezTo>
                      <a:pt x="29" y="41"/>
                      <a:pt x="28" y="22"/>
                      <a:pt x="28" y="15"/>
                    </a:cubicBezTo>
                    <a:cubicBezTo>
                      <a:pt x="28" y="9"/>
                      <a:pt x="26" y="0"/>
                      <a:pt x="26" y="0"/>
                    </a:cubicBezTo>
                    <a:cubicBezTo>
                      <a:pt x="8" y="0"/>
                      <a:pt x="8" y="0"/>
                      <a:pt x="8"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5"/>
              <p:cNvSpPr/>
              <p:nvPr/>
            </p:nvSpPr>
            <p:spPr>
              <a:xfrm>
                <a:off x="6678474" y="4470430"/>
                <a:ext cx="23195" cy="111336"/>
              </a:xfrm>
              <a:custGeom>
                <a:avLst/>
                <a:gdLst/>
                <a:ahLst/>
                <a:cxnLst/>
                <a:rect l="l" t="t" r="r" b="b"/>
                <a:pathLst>
                  <a:path w="6" h="30" extrusionOk="0">
                    <a:moveTo>
                      <a:pt x="0" y="29"/>
                    </a:moveTo>
                    <a:cubicBezTo>
                      <a:pt x="2" y="29"/>
                      <a:pt x="3" y="30"/>
                      <a:pt x="4" y="28"/>
                    </a:cubicBezTo>
                    <a:cubicBezTo>
                      <a:pt x="4" y="25"/>
                      <a:pt x="6" y="5"/>
                      <a:pt x="6" y="5"/>
                    </a:cubicBezTo>
                    <a:cubicBezTo>
                      <a:pt x="0" y="0"/>
                      <a:pt x="0" y="0"/>
                      <a:pt x="0" y="0"/>
                    </a:cubicBezTo>
                    <a:cubicBezTo>
                      <a:pt x="0" y="0"/>
                      <a:pt x="0" y="22"/>
                      <a:pt x="0" y="2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5"/>
              <p:cNvSpPr/>
              <p:nvPr/>
            </p:nvSpPr>
            <p:spPr>
              <a:xfrm>
                <a:off x="6731822" y="4393887"/>
                <a:ext cx="55668" cy="143809"/>
              </a:xfrm>
              <a:custGeom>
                <a:avLst/>
                <a:gdLst/>
                <a:ahLst/>
                <a:cxnLst/>
                <a:rect l="l" t="t" r="r" b="b"/>
                <a:pathLst>
                  <a:path w="15" h="38" extrusionOk="0">
                    <a:moveTo>
                      <a:pt x="1" y="0"/>
                    </a:moveTo>
                    <a:cubicBezTo>
                      <a:pt x="1" y="0"/>
                      <a:pt x="1" y="21"/>
                      <a:pt x="1" y="28"/>
                    </a:cubicBezTo>
                    <a:cubicBezTo>
                      <a:pt x="0" y="35"/>
                      <a:pt x="4" y="37"/>
                      <a:pt x="9" y="37"/>
                    </a:cubicBezTo>
                    <a:cubicBezTo>
                      <a:pt x="14" y="38"/>
                      <a:pt x="15" y="36"/>
                      <a:pt x="15" y="36"/>
                    </a:cubicBezTo>
                    <a:cubicBezTo>
                      <a:pt x="15" y="30"/>
                      <a:pt x="15" y="7"/>
                      <a:pt x="12" y="0"/>
                    </a:cubicBezTo>
                    <a:cubicBezTo>
                      <a:pt x="8" y="0"/>
                      <a:pt x="1" y="0"/>
                      <a:pt x="1"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5"/>
              <p:cNvSpPr/>
              <p:nvPr/>
            </p:nvSpPr>
            <p:spPr>
              <a:xfrm>
                <a:off x="6724863" y="4417082"/>
                <a:ext cx="67265" cy="18556"/>
              </a:xfrm>
              <a:custGeom>
                <a:avLst/>
                <a:gdLst/>
                <a:ahLst/>
                <a:cxnLst/>
                <a:rect l="l" t="t" r="r" b="b"/>
                <a:pathLst>
                  <a:path w="18" h="5" extrusionOk="0">
                    <a:moveTo>
                      <a:pt x="0" y="0"/>
                    </a:moveTo>
                    <a:cubicBezTo>
                      <a:pt x="0" y="0"/>
                      <a:pt x="8" y="0"/>
                      <a:pt x="13" y="0"/>
                    </a:cubicBezTo>
                    <a:cubicBezTo>
                      <a:pt x="17" y="0"/>
                      <a:pt x="17" y="0"/>
                      <a:pt x="17" y="0"/>
                    </a:cubicBezTo>
                    <a:cubicBezTo>
                      <a:pt x="18" y="5"/>
                      <a:pt x="18" y="5"/>
                      <a:pt x="18" y="5"/>
                    </a:cubicBezTo>
                    <a:cubicBezTo>
                      <a:pt x="0" y="5"/>
                      <a:pt x="0" y="5"/>
                      <a:pt x="0" y="5"/>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5"/>
              <p:cNvSpPr/>
              <p:nvPr/>
            </p:nvSpPr>
            <p:spPr>
              <a:xfrm>
                <a:off x="6724863" y="4454194"/>
                <a:ext cx="67265" cy="18556"/>
              </a:xfrm>
              <a:custGeom>
                <a:avLst/>
                <a:gdLst/>
                <a:ahLst/>
                <a:cxnLst/>
                <a:rect l="l" t="t" r="r" b="b"/>
                <a:pathLst>
                  <a:path w="18" h="5" extrusionOk="0">
                    <a:moveTo>
                      <a:pt x="0" y="0"/>
                    </a:moveTo>
                    <a:cubicBezTo>
                      <a:pt x="0" y="0"/>
                      <a:pt x="4" y="1"/>
                      <a:pt x="9" y="0"/>
                    </a:cubicBezTo>
                    <a:cubicBezTo>
                      <a:pt x="14" y="0"/>
                      <a:pt x="18" y="0"/>
                      <a:pt x="18" y="0"/>
                    </a:cubicBezTo>
                    <a:cubicBezTo>
                      <a:pt x="18" y="5"/>
                      <a:pt x="18" y="5"/>
                      <a:pt x="18" y="5"/>
                    </a:cubicBezTo>
                    <a:cubicBezTo>
                      <a:pt x="0" y="5"/>
                      <a:pt x="0" y="5"/>
                      <a:pt x="0" y="5"/>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5"/>
              <p:cNvSpPr/>
              <p:nvPr/>
            </p:nvSpPr>
            <p:spPr>
              <a:xfrm>
                <a:off x="6717905" y="4412443"/>
                <a:ext cx="13917" cy="30153"/>
              </a:xfrm>
              <a:custGeom>
                <a:avLst/>
                <a:gdLst/>
                <a:ahLst/>
                <a:cxnLst/>
                <a:rect l="l" t="t" r="r" b="b"/>
                <a:pathLst>
                  <a:path w="4" h="8" extrusionOk="0">
                    <a:moveTo>
                      <a:pt x="4" y="0"/>
                    </a:moveTo>
                    <a:cubicBezTo>
                      <a:pt x="4" y="0"/>
                      <a:pt x="0" y="0"/>
                      <a:pt x="0" y="1"/>
                    </a:cubicBezTo>
                    <a:cubicBezTo>
                      <a:pt x="0" y="3"/>
                      <a:pt x="0" y="6"/>
                      <a:pt x="0" y="7"/>
                    </a:cubicBezTo>
                    <a:cubicBezTo>
                      <a:pt x="1" y="8"/>
                      <a:pt x="4" y="8"/>
                      <a:pt x="4" y="8"/>
                    </a:cubicBezTo>
                    <a:cubicBezTo>
                      <a:pt x="4" y="6"/>
                      <a:pt x="4" y="6"/>
                      <a:pt x="4" y="6"/>
                    </a:cubicBezTo>
                    <a:cubicBezTo>
                      <a:pt x="4" y="6"/>
                      <a:pt x="2" y="6"/>
                      <a:pt x="2" y="4"/>
                    </a:cubicBezTo>
                    <a:cubicBezTo>
                      <a:pt x="2" y="2"/>
                      <a:pt x="4" y="1"/>
                      <a:pt x="4" y="1"/>
                    </a:cubicBezTo>
                    <a:lnTo>
                      <a:pt x="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5"/>
              <p:cNvSpPr/>
              <p:nvPr/>
            </p:nvSpPr>
            <p:spPr>
              <a:xfrm>
                <a:off x="6717905" y="4449555"/>
                <a:ext cx="13917" cy="34792"/>
              </a:xfrm>
              <a:custGeom>
                <a:avLst/>
                <a:gdLst/>
                <a:ahLst/>
                <a:cxnLst/>
                <a:rect l="l" t="t" r="r" b="b"/>
                <a:pathLst>
                  <a:path w="4" h="9" extrusionOk="0">
                    <a:moveTo>
                      <a:pt x="4" y="0"/>
                    </a:moveTo>
                    <a:cubicBezTo>
                      <a:pt x="4" y="0"/>
                      <a:pt x="0" y="0"/>
                      <a:pt x="0" y="1"/>
                    </a:cubicBezTo>
                    <a:cubicBezTo>
                      <a:pt x="0" y="4"/>
                      <a:pt x="0" y="6"/>
                      <a:pt x="0" y="8"/>
                    </a:cubicBezTo>
                    <a:cubicBezTo>
                      <a:pt x="1" y="9"/>
                      <a:pt x="4" y="8"/>
                      <a:pt x="4" y="8"/>
                    </a:cubicBezTo>
                    <a:cubicBezTo>
                      <a:pt x="4" y="6"/>
                      <a:pt x="4" y="6"/>
                      <a:pt x="4" y="6"/>
                    </a:cubicBezTo>
                    <a:cubicBezTo>
                      <a:pt x="4" y="6"/>
                      <a:pt x="2" y="6"/>
                      <a:pt x="2" y="4"/>
                    </a:cubicBezTo>
                    <a:cubicBezTo>
                      <a:pt x="2" y="2"/>
                      <a:pt x="4" y="2"/>
                      <a:pt x="4" y="2"/>
                    </a:cubicBezTo>
                    <a:lnTo>
                      <a:pt x="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5"/>
              <p:cNvSpPr/>
              <p:nvPr/>
            </p:nvSpPr>
            <p:spPr>
              <a:xfrm>
                <a:off x="6363022" y="4393887"/>
                <a:ext cx="162365" cy="213393"/>
              </a:xfrm>
              <a:custGeom>
                <a:avLst/>
                <a:gdLst/>
                <a:ahLst/>
                <a:cxnLst/>
                <a:rect l="l" t="t" r="r" b="b"/>
                <a:pathLst>
                  <a:path w="43" h="57" extrusionOk="0">
                    <a:moveTo>
                      <a:pt x="9" y="0"/>
                    </a:moveTo>
                    <a:cubicBezTo>
                      <a:pt x="9" y="0"/>
                      <a:pt x="0" y="10"/>
                      <a:pt x="0" y="19"/>
                    </a:cubicBezTo>
                    <a:cubicBezTo>
                      <a:pt x="0" y="23"/>
                      <a:pt x="3" y="21"/>
                      <a:pt x="6" y="27"/>
                    </a:cubicBezTo>
                    <a:cubicBezTo>
                      <a:pt x="7" y="32"/>
                      <a:pt x="9" y="36"/>
                      <a:pt x="8" y="43"/>
                    </a:cubicBezTo>
                    <a:cubicBezTo>
                      <a:pt x="7" y="49"/>
                      <a:pt x="8" y="54"/>
                      <a:pt x="15" y="54"/>
                    </a:cubicBezTo>
                    <a:cubicBezTo>
                      <a:pt x="21" y="55"/>
                      <a:pt x="38" y="57"/>
                      <a:pt x="41" y="53"/>
                    </a:cubicBezTo>
                    <a:cubicBezTo>
                      <a:pt x="43" y="50"/>
                      <a:pt x="42" y="48"/>
                      <a:pt x="40" y="47"/>
                    </a:cubicBezTo>
                    <a:cubicBezTo>
                      <a:pt x="35" y="43"/>
                      <a:pt x="29" y="41"/>
                      <a:pt x="29" y="41"/>
                    </a:cubicBezTo>
                    <a:cubicBezTo>
                      <a:pt x="29" y="41"/>
                      <a:pt x="28" y="22"/>
                      <a:pt x="28" y="15"/>
                    </a:cubicBezTo>
                    <a:cubicBezTo>
                      <a:pt x="28" y="9"/>
                      <a:pt x="26" y="0"/>
                      <a:pt x="26" y="0"/>
                    </a:cubicBezTo>
                    <a:cubicBezTo>
                      <a:pt x="9" y="0"/>
                      <a:pt x="9" y="0"/>
                      <a:pt x="9"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5"/>
              <p:cNvSpPr/>
              <p:nvPr/>
            </p:nvSpPr>
            <p:spPr>
              <a:xfrm>
                <a:off x="6363022" y="4470430"/>
                <a:ext cx="23195" cy="111336"/>
              </a:xfrm>
              <a:custGeom>
                <a:avLst/>
                <a:gdLst/>
                <a:ahLst/>
                <a:cxnLst/>
                <a:rect l="l" t="t" r="r" b="b"/>
                <a:pathLst>
                  <a:path w="6" h="30" extrusionOk="0">
                    <a:moveTo>
                      <a:pt x="0" y="29"/>
                    </a:moveTo>
                    <a:cubicBezTo>
                      <a:pt x="2" y="29"/>
                      <a:pt x="3" y="30"/>
                      <a:pt x="4" y="28"/>
                    </a:cubicBezTo>
                    <a:cubicBezTo>
                      <a:pt x="5" y="25"/>
                      <a:pt x="6" y="5"/>
                      <a:pt x="6" y="5"/>
                    </a:cubicBezTo>
                    <a:cubicBezTo>
                      <a:pt x="0" y="0"/>
                      <a:pt x="0" y="0"/>
                      <a:pt x="0" y="0"/>
                    </a:cubicBezTo>
                    <a:cubicBezTo>
                      <a:pt x="0" y="0"/>
                      <a:pt x="0" y="22"/>
                      <a:pt x="0" y="2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5"/>
              <p:cNvSpPr/>
              <p:nvPr/>
            </p:nvSpPr>
            <p:spPr>
              <a:xfrm>
                <a:off x="6421010" y="4393887"/>
                <a:ext cx="55668" cy="143809"/>
              </a:xfrm>
              <a:custGeom>
                <a:avLst/>
                <a:gdLst/>
                <a:ahLst/>
                <a:cxnLst/>
                <a:rect l="l" t="t" r="r" b="b"/>
                <a:pathLst>
                  <a:path w="15" h="38" extrusionOk="0">
                    <a:moveTo>
                      <a:pt x="0" y="0"/>
                    </a:moveTo>
                    <a:cubicBezTo>
                      <a:pt x="0" y="0"/>
                      <a:pt x="1" y="21"/>
                      <a:pt x="0" y="28"/>
                    </a:cubicBezTo>
                    <a:cubicBezTo>
                      <a:pt x="0" y="35"/>
                      <a:pt x="3" y="37"/>
                      <a:pt x="8" y="37"/>
                    </a:cubicBezTo>
                    <a:cubicBezTo>
                      <a:pt x="13" y="38"/>
                      <a:pt x="14" y="36"/>
                      <a:pt x="14" y="36"/>
                    </a:cubicBezTo>
                    <a:cubicBezTo>
                      <a:pt x="15" y="30"/>
                      <a:pt x="14" y="7"/>
                      <a:pt x="11" y="0"/>
                    </a:cubicBezTo>
                    <a:cubicBezTo>
                      <a:pt x="7" y="0"/>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5"/>
              <p:cNvSpPr/>
              <p:nvPr/>
            </p:nvSpPr>
            <p:spPr>
              <a:xfrm>
                <a:off x="6409412" y="4417082"/>
                <a:ext cx="67265" cy="18556"/>
              </a:xfrm>
              <a:custGeom>
                <a:avLst/>
                <a:gdLst/>
                <a:ahLst/>
                <a:cxnLst/>
                <a:rect l="l" t="t" r="r" b="b"/>
                <a:pathLst>
                  <a:path w="18" h="5" extrusionOk="0">
                    <a:moveTo>
                      <a:pt x="0" y="0"/>
                    </a:moveTo>
                    <a:cubicBezTo>
                      <a:pt x="0" y="0"/>
                      <a:pt x="8" y="0"/>
                      <a:pt x="13" y="0"/>
                    </a:cubicBezTo>
                    <a:cubicBezTo>
                      <a:pt x="17" y="0"/>
                      <a:pt x="17" y="0"/>
                      <a:pt x="17" y="0"/>
                    </a:cubicBezTo>
                    <a:cubicBezTo>
                      <a:pt x="18" y="5"/>
                      <a:pt x="18" y="5"/>
                      <a:pt x="18" y="5"/>
                    </a:cubicBezTo>
                    <a:cubicBezTo>
                      <a:pt x="0" y="5"/>
                      <a:pt x="0" y="5"/>
                      <a:pt x="0" y="5"/>
                    </a:cubicBezTo>
                    <a:lnTo>
                      <a:pt x="0"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5"/>
              <p:cNvSpPr/>
              <p:nvPr/>
            </p:nvSpPr>
            <p:spPr>
              <a:xfrm>
                <a:off x="6409412" y="4454194"/>
                <a:ext cx="67265" cy="18556"/>
              </a:xfrm>
              <a:custGeom>
                <a:avLst/>
                <a:gdLst/>
                <a:ahLst/>
                <a:cxnLst/>
                <a:rect l="l" t="t" r="r" b="b"/>
                <a:pathLst>
                  <a:path w="18" h="5" extrusionOk="0">
                    <a:moveTo>
                      <a:pt x="0" y="0"/>
                    </a:moveTo>
                    <a:cubicBezTo>
                      <a:pt x="0" y="0"/>
                      <a:pt x="5" y="1"/>
                      <a:pt x="9" y="0"/>
                    </a:cubicBezTo>
                    <a:cubicBezTo>
                      <a:pt x="14" y="0"/>
                      <a:pt x="18" y="0"/>
                      <a:pt x="18" y="0"/>
                    </a:cubicBezTo>
                    <a:cubicBezTo>
                      <a:pt x="18" y="5"/>
                      <a:pt x="18" y="5"/>
                      <a:pt x="18" y="5"/>
                    </a:cubicBezTo>
                    <a:cubicBezTo>
                      <a:pt x="0" y="5"/>
                      <a:pt x="0" y="5"/>
                      <a:pt x="0" y="5"/>
                    </a:cubicBezTo>
                    <a:cubicBezTo>
                      <a:pt x="0" y="0"/>
                      <a:pt x="0" y="0"/>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5"/>
              <p:cNvSpPr/>
              <p:nvPr/>
            </p:nvSpPr>
            <p:spPr>
              <a:xfrm>
                <a:off x="6402454" y="4412443"/>
                <a:ext cx="13917" cy="30153"/>
              </a:xfrm>
              <a:custGeom>
                <a:avLst/>
                <a:gdLst/>
                <a:ahLst/>
                <a:cxnLst/>
                <a:rect l="l" t="t" r="r" b="b"/>
                <a:pathLst>
                  <a:path w="4" h="8" extrusionOk="0">
                    <a:moveTo>
                      <a:pt x="4" y="0"/>
                    </a:moveTo>
                    <a:cubicBezTo>
                      <a:pt x="4" y="0"/>
                      <a:pt x="1" y="0"/>
                      <a:pt x="0" y="1"/>
                    </a:cubicBezTo>
                    <a:cubicBezTo>
                      <a:pt x="0" y="3"/>
                      <a:pt x="0" y="6"/>
                      <a:pt x="1" y="7"/>
                    </a:cubicBezTo>
                    <a:cubicBezTo>
                      <a:pt x="1" y="8"/>
                      <a:pt x="4" y="8"/>
                      <a:pt x="4" y="8"/>
                    </a:cubicBezTo>
                    <a:cubicBezTo>
                      <a:pt x="4" y="6"/>
                      <a:pt x="4" y="6"/>
                      <a:pt x="4" y="6"/>
                    </a:cubicBezTo>
                    <a:cubicBezTo>
                      <a:pt x="4" y="6"/>
                      <a:pt x="2" y="6"/>
                      <a:pt x="2" y="4"/>
                    </a:cubicBezTo>
                    <a:cubicBezTo>
                      <a:pt x="2" y="2"/>
                      <a:pt x="4" y="1"/>
                      <a:pt x="4" y="1"/>
                    </a:cubicBezTo>
                    <a:lnTo>
                      <a:pt x="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35"/>
              <p:cNvSpPr/>
              <p:nvPr/>
            </p:nvSpPr>
            <p:spPr>
              <a:xfrm>
                <a:off x="6402454" y="4449555"/>
                <a:ext cx="13917" cy="34792"/>
              </a:xfrm>
              <a:custGeom>
                <a:avLst/>
                <a:gdLst/>
                <a:ahLst/>
                <a:cxnLst/>
                <a:rect l="l" t="t" r="r" b="b"/>
                <a:pathLst>
                  <a:path w="4" h="9" extrusionOk="0">
                    <a:moveTo>
                      <a:pt x="4" y="0"/>
                    </a:moveTo>
                    <a:cubicBezTo>
                      <a:pt x="4" y="0"/>
                      <a:pt x="1" y="0"/>
                      <a:pt x="0" y="1"/>
                    </a:cubicBezTo>
                    <a:cubicBezTo>
                      <a:pt x="0" y="4"/>
                      <a:pt x="0" y="6"/>
                      <a:pt x="1" y="8"/>
                    </a:cubicBezTo>
                    <a:cubicBezTo>
                      <a:pt x="1" y="9"/>
                      <a:pt x="4" y="8"/>
                      <a:pt x="4" y="8"/>
                    </a:cubicBezTo>
                    <a:cubicBezTo>
                      <a:pt x="4" y="6"/>
                      <a:pt x="4" y="6"/>
                      <a:pt x="4" y="6"/>
                    </a:cubicBezTo>
                    <a:cubicBezTo>
                      <a:pt x="4" y="6"/>
                      <a:pt x="2" y="6"/>
                      <a:pt x="2" y="4"/>
                    </a:cubicBezTo>
                    <a:cubicBezTo>
                      <a:pt x="2" y="2"/>
                      <a:pt x="4" y="2"/>
                      <a:pt x="4" y="2"/>
                    </a:cubicBezTo>
                    <a:lnTo>
                      <a:pt x="4"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35"/>
              <p:cNvSpPr/>
              <p:nvPr/>
            </p:nvSpPr>
            <p:spPr>
              <a:xfrm>
                <a:off x="6877950" y="3217904"/>
                <a:ext cx="109016" cy="120614"/>
              </a:xfrm>
              <a:custGeom>
                <a:avLst/>
                <a:gdLst/>
                <a:ahLst/>
                <a:cxnLst/>
                <a:rect l="l" t="t" r="r" b="b"/>
                <a:pathLst>
                  <a:path w="29" h="32" extrusionOk="0">
                    <a:moveTo>
                      <a:pt x="23" y="19"/>
                    </a:moveTo>
                    <a:cubicBezTo>
                      <a:pt x="23" y="19"/>
                      <a:pt x="23" y="19"/>
                      <a:pt x="23" y="19"/>
                    </a:cubicBezTo>
                    <a:cubicBezTo>
                      <a:pt x="24" y="22"/>
                      <a:pt x="22" y="25"/>
                      <a:pt x="19" y="26"/>
                    </a:cubicBezTo>
                    <a:cubicBezTo>
                      <a:pt x="15" y="27"/>
                      <a:pt x="12" y="25"/>
                      <a:pt x="11" y="22"/>
                    </a:cubicBezTo>
                    <a:cubicBezTo>
                      <a:pt x="5" y="0"/>
                      <a:pt x="5" y="0"/>
                      <a:pt x="5" y="0"/>
                    </a:cubicBezTo>
                    <a:cubicBezTo>
                      <a:pt x="0" y="1"/>
                      <a:pt x="0" y="1"/>
                      <a:pt x="0" y="1"/>
                    </a:cubicBezTo>
                    <a:cubicBezTo>
                      <a:pt x="7" y="24"/>
                      <a:pt x="7" y="24"/>
                      <a:pt x="7" y="24"/>
                    </a:cubicBezTo>
                    <a:cubicBezTo>
                      <a:pt x="8" y="29"/>
                      <a:pt x="14" y="32"/>
                      <a:pt x="20" y="31"/>
                    </a:cubicBezTo>
                    <a:cubicBezTo>
                      <a:pt x="26" y="29"/>
                      <a:pt x="29" y="23"/>
                      <a:pt x="27" y="18"/>
                    </a:cubicBezTo>
                    <a:cubicBezTo>
                      <a:pt x="27" y="17"/>
                      <a:pt x="27" y="17"/>
                      <a:pt x="27" y="17"/>
                    </a:cubicBezTo>
                    <a:lnTo>
                      <a:pt x="23" y="19"/>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5"/>
              <p:cNvSpPr/>
              <p:nvPr/>
            </p:nvSpPr>
            <p:spPr>
              <a:xfrm>
                <a:off x="6664557" y="3301405"/>
                <a:ext cx="23195" cy="25514"/>
              </a:xfrm>
              <a:custGeom>
                <a:avLst/>
                <a:gdLst/>
                <a:ahLst/>
                <a:cxnLst/>
                <a:rect l="l" t="t" r="r" b="b"/>
                <a:pathLst>
                  <a:path w="6" h="7" extrusionOk="0">
                    <a:moveTo>
                      <a:pt x="6" y="3"/>
                    </a:moveTo>
                    <a:cubicBezTo>
                      <a:pt x="6" y="4"/>
                      <a:pt x="5" y="6"/>
                      <a:pt x="4" y="6"/>
                    </a:cubicBezTo>
                    <a:cubicBezTo>
                      <a:pt x="2" y="7"/>
                      <a:pt x="1" y="5"/>
                      <a:pt x="0" y="4"/>
                    </a:cubicBezTo>
                    <a:cubicBezTo>
                      <a:pt x="0" y="2"/>
                      <a:pt x="1" y="1"/>
                      <a:pt x="3" y="0"/>
                    </a:cubicBezTo>
                    <a:cubicBezTo>
                      <a:pt x="4" y="0"/>
                      <a:pt x="6" y="1"/>
                      <a:pt x="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35"/>
              <p:cNvSpPr/>
              <p:nvPr/>
            </p:nvSpPr>
            <p:spPr>
              <a:xfrm>
                <a:off x="6697030" y="3368671"/>
                <a:ext cx="23195" cy="25514"/>
              </a:xfrm>
              <a:custGeom>
                <a:avLst/>
                <a:gdLst/>
                <a:ahLst/>
                <a:cxnLst/>
                <a:rect l="l" t="t" r="r" b="b"/>
                <a:pathLst>
                  <a:path w="6" h="7" extrusionOk="0">
                    <a:moveTo>
                      <a:pt x="6" y="3"/>
                    </a:moveTo>
                    <a:cubicBezTo>
                      <a:pt x="6" y="5"/>
                      <a:pt x="5" y="6"/>
                      <a:pt x="3" y="6"/>
                    </a:cubicBezTo>
                    <a:cubicBezTo>
                      <a:pt x="2" y="7"/>
                      <a:pt x="0" y="6"/>
                      <a:pt x="0" y="4"/>
                    </a:cubicBezTo>
                    <a:cubicBezTo>
                      <a:pt x="0" y="2"/>
                      <a:pt x="1" y="1"/>
                      <a:pt x="2" y="0"/>
                    </a:cubicBezTo>
                    <a:cubicBezTo>
                      <a:pt x="4" y="0"/>
                      <a:pt x="6" y="1"/>
                      <a:pt x="6" y="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35"/>
              <p:cNvSpPr/>
              <p:nvPr/>
            </p:nvSpPr>
            <p:spPr>
              <a:xfrm>
                <a:off x="6745739" y="3417380"/>
                <a:ext cx="81182" cy="259783"/>
              </a:xfrm>
              <a:custGeom>
                <a:avLst/>
                <a:gdLst/>
                <a:ahLst/>
                <a:cxnLst/>
                <a:rect l="l" t="t" r="r" b="b"/>
                <a:pathLst>
                  <a:path w="21" h="69" extrusionOk="0">
                    <a:moveTo>
                      <a:pt x="0" y="1"/>
                    </a:moveTo>
                    <a:cubicBezTo>
                      <a:pt x="0" y="1"/>
                      <a:pt x="2" y="1"/>
                      <a:pt x="4" y="17"/>
                    </a:cubicBezTo>
                    <a:cubicBezTo>
                      <a:pt x="5" y="32"/>
                      <a:pt x="11" y="58"/>
                      <a:pt x="12" y="61"/>
                    </a:cubicBezTo>
                    <a:cubicBezTo>
                      <a:pt x="14" y="66"/>
                      <a:pt x="16" y="69"/>
                      <a:pt x="16" y="69"/>
                    </a:cubicBezTo>
                    <a:cubicBezTo>
                      <a:pt x="21" y="64"/>
                      <a:pt x="21" y="64"/>
                      <a:pt x="21" y="64"/>
                    </a:cubicBezTo>
                    <a:cubicBezTo>
                      <a:pt x="21" y="64"/>
                      <a:pt x="20" y="63"/>
                      <a:pt x="15" y="36"/>
                    </a:cubicBezTo>
                    <a:cubicBezTo>
                      <a:pt x="11" y="8"/>
                      <a:pt x="8" y="0"/>
                      <a:pt x="8" y="0"/>
                    </a:cubicBezTo>
                    <a:lnTo>
                      <a:pt x="0" y="1"/>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35"/>
              <p:cNvSpPr/>
              <p:nvPr/>
            </p:nvSpPr>
            <p:spPr>
              <a:xfrm>
                <a:off x="6736461" y="3428977"/>
                <a:ext cx="39431" cy="401272"/>
              </a:xfrm>
              <a:custGeom>
                <a:avLst/>
                <a:gdLst/>
                <a:ahLst/>
                <a:cxnLst/>
                <a:rect l="l" t="t" r="r" b="b"/>
                <a:pathLst>
                  <a:path w="11" h="107" extrusionOk="0">
                    <a:moveTo>
                      <a:pt x="2" y="2"/>
                    </a:moveTo>
                    <a:cubicBezTo>
                      <a:pt x="2" y="2"/>
                      <a:pt x="3" y="24"/>
                      <a:pt x="2" y="43"/>
                    </a:cubicBezTo>
                    <a:cubicBezTo>
                      <a:pt x="1" y="62"/>
                      <a:pt x="0" y="87"/>
                      <a:pt x="0" y="92"/>
                    </a:cubicBezTo>
                    <a:cubicBezTo>
                      <a:pt x="1" y="100"/>
                      <a:pt x="2" y="105"/>
                      <a:pt x="2" y="104"/>
                    </a:cubicBezTo>
                    <a:cubicBezTo>
                      <a:pt x="11" y="107"/>
                      <a:pt x="11" y="107"/>
                      <a:pt x="11" y="107"/>
                    </a:cubicBezTo>
                    <a:cubicBezTo>
                      <a:pt x="11" y="107"/>
                      <a:pt x="8" y="95"/>
                      <a:pt x="9" y="76"/>
                    </a:cubicBezTo>
                    <a:cubicBezTo>
                      <a:pt x="10" y="56"/>
                      <a:pt x="11" y="5"/>
                      <a:pt x="9" y="2"/>
                    </a:cubicBezTo>
                    <a:cubicBezTo>
                      <a:pt x="7" y="0"/>
                      <a:pt x="2" y="2"/>
                      <a:pt x="2" y="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2" name="Google Shape;1522;p6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had quite a few options for this Special Interest Project</a:t>
            </a:r>
            <a:endParaRPr dirty="0"/>
          </a:p>
        </p:txBody>
      </p:sp>
      <p:sp>
        <p:nvSpPr>
          <p:cNvPr id="1536" name="Google Shape;1536;p65"/>
          <p:cNvSpPr/>
          <p:nvPr/>
        </p:nvSpPr>
        <p:spPr>
          <a:xfrm>
            <a:off x="3606103" y="1290112"/>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5"/>
          <p:cNvSpPr/>
          <p:nvPr/>
        </p:nvSpPr>
        <p:spPr>
          <a:xfrm>
            <a:off x="6028925" y="1290035"/>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5"/>
          <p:cNvSpPr/>
          <p:nvPr/>
        </p:nvSpPr>
        <p:spPr>
          <a:xfrm>
            <a:off x="6028925" y="2947608"/>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3592090" y="2947608"/>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txBox="1">
            <a:spLocks noGrp="1"/>
          </p:cNvSpPr>
          <p:nvPr>
            <p:ph type="title" idx="4294967295"/>
          </p:nvPr>
        </p:nvSpPr>
        <p:spPr>
          <a:xfrm>
            <a:off x="720000" y="1419825"/>
            <a:ext cx="1782300" cy="5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Why SNS?</a:t>
            </a:r>
            <a:endParaRPr sz="2000" dirty="0"/>
          </a:p>
        </p:txBody>
      </p:sp>
      <p:sp>
        <p:nvSpPr>
          <p:cNvPr id="1538" name="Google Shape;1538;p65"/>
          <p:cNvSpPr txBox="1">
            <a:spLocks noGrp="1"/>
          </p:cNvSpPr>
          <p:nvPr>
            <p:ph type="subTitle" idx="4294967295"/>
          </p:nvPr>
        </p:nvSpPr>
        <p:spPr>
          <a:xfrm>
            <a:off x="719999" y="1909246"/>
            <a:ext cx="4972141" cy="2647513"/>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We could’ve explored something completely new but we wanted to master what we learned in class before we moved onto newer things.</a:t>
            </a:r>
          </a:p>
          <a:p>
            <a:pPr marL="0" lvl="0" indent="0" algn="l" rtl="0">
              <a:lnSpc>
                <a:spcPct val="100000"/>
              </a:lnSpc>
              <a:spcBef>
                <a:spcPts val="0"/>
              </a:spcBef>
              <a:spcAft>
                <a:spcPts val="0"/>
              </a:spcAft>
              <a:buNone/>
            </a:pPr>
            <a:endParaRPr lang="en" dirty="0"/>
          </a:p>
          <a:p>
            <a:pPr marL="0" lvl="0" indent="0" algn="l" rtl="0">
              <a:lnSpc>
                <a:spcPct val="100000"/>
              </a:lnSpc>
              <a:spcBef>
                <a:spcPts val="0"/>
              </a:spcBef>
              <a:spcAft>
                <a:spcPts val="0"/>
              </a:spcAft>
              <a:buNone/>
            </a:pPr>
            <a:r>
              <a:rPr lang="en" dirty="0"/>
              <a:t>We adapted project 4 to fit our needs and create a solution to a real world problem while understanding the concept behind the infrastructure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65"/>
          <p:cNvSpPr txBox="1"/>
          <p:nvPr/>
        </p:nvSpPr>
        <p:spPr>
          <a:xfrm>
            <a:off x="3819463" y="2521999"/>
            <a:ext cx="19986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sap"/>
                <a:ea typeface="Asap"/>
                <a:cs typeface="Asap"/>
                <a:sym typeface="Asap"/>
              </a:rPr>
              <a:t>From Aws</a:t>
            </a:r>
            <a:endParaRPr dirty="0">
              <a:solidFill>
                <a:schemeClr val="dk1"/>
              </a:solidFill>
              <a:latin typeface="Asap"/>
              <a:ea typeface="Asap"/>
              <a:cs typeface="Asap"/>
              <a:sym typeface="Asap"/>
            </a:endParaRPr>
          </a:p>
        </p:txBody>
      </p:sp>
      <p:sp>
        <p:nvSpPr>
          <p:cNvPr id="1522" name="Google Shape;1522;p6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had quite a few options for this Special Interest Project</a:t>
            </a:r>
            <a:endParaRPr dirty="0"/>
          </a:p>
        </p:txBody>
      </p:sp>
      <p:sp>
        <p:nvSpPr>
          <p:cNvPr id="1523" name="Google Shape;1523;p65"/>
          <p:cNvSpPr txBox="1"/>
          <p:nvPr/>
        </p:nvSpPr>
        <p:spPr>
          <a:xfrm>
            <a:off x="6394663" y="2392538"/>
            <a:ext cx="19986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sap"/>
                <a:ea typeface="Asap"/>
                <a:cs typeface="Asap"/>
                <a:sym typeface="Asap"/>
              </a:rPr>
              <a:t>To Azure</a:t>
            </a:r>
            <a:endParaRPr dirty="0">
              <a:solidFill>
                <a:schemeClr val="dk1"/>
              </a:solidFill>
              <a:latin typeface="Asap"/>
              <a:ea typeface="Asap"/>
              <a:cs typeface="Asap"/>
              <a:sym typeface="Asap"/>
            </a:endParaRPr>
          </a:p>
        </p:txBody>
      </p:sp>
      <p:sp>
        <p:nvSpPr>
          <p:cNvPr id="1525" name="Google Shape;1525;p65"/>
          <p:cNvSpPr txBox="1"/>
          <p:nvPr/>
        </p:nvSpPr>
        <p:spPr>
          <a:xfrm>
            <a:off x="6242298" y="4204537"/>
            <a:ext cx="19986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sap"/>
                <a:ea typeface="Asap"/>
                <a:cs typeface="Asap"/>
                <a:sym typeface="Asap"/>
              </a:rPr>
              <a:t>Back to AWS!</a:t>
            </a:r>
            <a:endParaRPr dirty="0">
              <a:solidFill>
                <a:schemeClr val="dk1"/>
              </a:solidFill>
              <a:latin typeface="Asap"/>
              <a:ea typeface="Asap"/>
              <a:cs typeface="Asap"/>
              <a:sym typeface="Asap"/>
            </a:endParaRPr>
          </a:p>
        </p:txBody>
      </p:sp>
      <p:sp>
        <p:nvSpPr>
          <p:cNvPr id="1526" name="Google Shape;1526;p65"/>
          <p:cNvSpPr txBox="1"/>
          <p:nvPr/>
        </p:nvSpPr>
        <p:spPr>
          <a:xfrm>
            <a:off x="3807902" y="2371356"/>
            <a:ext cx="2001600" cy="38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dirty="0">
                <a:solidFill>
                  <a:schemeClr val="dk1"/>
                </a:solidFill>
                <a:latin typeface="Lexend"/>
                <a:ea typeface="Lexend"/>
                <a:cs typeface="Lexend"/>
                <a:sym typeface="Lexend"/>
              </a:rPr>
              <a:t>Our Journey</a:t>
            </a:r>
            <a:endParaRPr sz="2000" b="1" dirty="0">
              <a:solidFill>
                <a:schemeClr val="dk1"/>
              </a:solidFill>
              <a:latin typeface="Lexend"/>
              <a:ea typeface="Lexend"/>
              <a:cs typeface="Lexend"/>
              <a:sym typeface="Lexend"/>
            </a:endParaRPr>
          </a:p>
        </p:txBody>
      </p:sp>
      <p:cxnSp>
        <p:nvCxnSpPr>
          <p:cNvPr id="1530" name="Google Shape;1530;p65"/>
          <p:cNvCxnSpPr>
            <a:cxnSpLocks/>
          </p:cNvCxnSpPr>
          <p:nvPr/>
        </p:nvCxnSpPr>
        <p:spPr>
          <a:xfrm>
            <a:off x="6988385" y="1830725"/>
            <a:ext cx="600" cy="1657500"/>
          </a:xfrm>
          <a:prstGeom prst="bentConnector3">
            <a:avLst>
              <a:gd name="adj1" fmla="val 241508333"/>
            </a:avLst>
          </a:prstGeom>
          <a:noFill/>
          <a:ln w="9525" cap="flat" cmpd="sng">
            <a:solidFill>
              <a:schemeClr val="dk1"/>
            </a:solidFill>
            <a:prstDash val="solid"/>
            <a:round/>
            <a:headEnd type="none" w="med" len="med"/>
            <a:tailEnd type="stealth" w="med" len="med"/>
          </a:ln>
        </p:spPr>
      </p:cxnSp>
      <p:cxnSp>
        <p:nvCxnSpPr>
          <p:cNvPr id="1535" name="Google Shape;1535;p65"/>
          <p:cNvCxnSpPr>
            <a:cxnSpLocks/>
          </p:cNvCxnSpPr>
          <p:nvPr/>
        </p:nvCxnSpPr>
        <p:spPr>
          <a:xfrm>
            <a:off x="4565563" y="1830802"/>
            <a:ext cx="1829100" cy="0"/>
          </a:xfrm>
          <a:prstGeom prst="straightConnector1">
            <a:avLst/>
          </a:prstGeom>
          <a:noFill/>
          <a:ln w="9525" cap="flat" cmpd="sng">
            <a:solidFill>
              <a:schemeClr val="dk1"/>
            </a:solidFill>
            <a:prstDash val="solid"/>
            <a:round/>
            <a:headEnd type="none" w="med" len="med"/>
            <a:tailEnd type="stealth" w="med" len="med"/>
          </a:ln>
        </p:spPr>
      </p:cxnSp>
      <p:sp>
        <p:nvSpPr>
          <p:cNvPr id="1536" name="Google Shape;1536;p65"/>
          <p:cNvSpPr/>
          <p:nvPr/>
        </p:nvSpPr>
        <p:spPr>
          <a:xfrm>
            <a:off x="3606103" y="1290112"/>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5"/>
          <p:cNvSpPr/>
          <p:nvPr/>
        </p:nvSpPr>
        <p:spPr>
          <a:xfrm>
            <a:off x="6028925" y="1290035"/>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5"/>
          <p:cNvSpPr/>
          <p:nvPr/>
        </p:nvSpPr>
        <p:spPr>
          <a:xfrm>
            <a:off x="6028925" y="2947608"/>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5"/>
          <p:cNvSpPr/>
          <p:nvPr/>
        </p:nvSpPr>
        <p:spPr>
          <a:xfrm>
            <a:off x="3592090" y="2947608"/>
            <a:ext cx="593700" cy="59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5"/>
          <p:cNvSpPr txBox="1">
            <a:spLocks noGrp="1"/>
          </p:cNvSpPr>
          <p:nvPr>
            <p:ph type="title" idx="4294967295"/>
          </p:nvPr>
        </p:nvSpPr>
        <p:spPr>
          <a:xfrm>
            <a:off x="720000" y="1419825"/>
            <a:ext cx="1782300" cy="5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t>Why AWS?</a:t>
            </a:r>
            <a:endParaRPr sz="2000" dirty="0"/>
          </a:p>
        </p:txBody>
      </p:sp>
      <p:sp>
        <p:nvSpPr>
          <p:cNvPr id="1538" name="Google Shape;1538;p65"/>
          <p:cNvSpPr txBox="1">
            <a:spLocks noGrp="1"/>
          </p:cNvSpPr>
          <p:nvPr>
            <p:ph type="subTitle" idx="4294967295"/>
          </p:nvPr>
        </p:nvSpPr>
        <p:spPr>
          <a:xfrm>
            <a:off x="571165" y="1750036"/>
            <a:ext cx="2908399" cy="2647513"/>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This is quite subjective in our opinion, we could’ve done the same project on Azure, and we tried!</a:t>
            </a:r>
          </a:p>
          <a:p>
            <a:pPr marL="0" lvl="0" indent="0" algn="l" rtl="0">
              <a:lnSpc>
                <a:spcPct val="100000"/>
              </a:lnSpc>
              <a:spcBef>
                <a:spcPts val="0"/>
              </a:spcBef>
              <a:spcAft>
                <a:spcPts val="0"/>
              </a:spcAft>
              <a:buNone/>
            </a:pPr>
            <a:endParaRPr lang="en" dirty="0"/>
          </a:p>
          <a:p>
            <a:pPr marL="0" lvl="0" indent="0" algn="l" rtl="0">
              <a:lnSpc>
                <a:spcPct val="100000"/>
              </a:lnSpc>
              <a:spcBef>
                <a:spcPts val="0"/>
              </a:spcBef>
              <a:spcAft>
                <a:spcPts val="0"/>
              </a:spcAft>
              <a:buNone/>
            </a:pPr>
            <a:r>
              <a:rPr lang="en" dirty="0"/>
              <a:t>But we simply didn’t like the UI or the resource groups Azure had to offer for our specific project</a:t>
            </a:r>
          </a:p>
          <a:p>
            <a:pPr marL="0" lvl="0" indent="0" algn="l" rtl="0">
              <a:lnSpc>
                <a:spcPct val="100000"/>
              </a:lnSpc>
              <a:spcBef>
                <a:spcPts val="0"/>
              </a:spcBef>
              <a:spcAft>
                <a:spcPts val="0"/>
              </a:spcAft>
              <a:buNone/>
            </a:pPr>
            <a:endParaRPr lang="en" dirty="0"/>
          </a:p>
          <a:p>
            <a:pPr marL="0" lvl="0" indent="0" algn="l" rtl="0">
              <a:lnSpc>
                <a:spcPct val="100000"/>
              </a:lnSpc>
              <a:spcBef>
                <a:spcPts val="0"/>
              </a:spcBef>
              <a:spcAft>
                <a:spcPts val="0"/>
              </a:spcAft>
              <a:buNone/>
            </a:pPr>
            <a:r>
              <a:rPr lang="en" dirty="0"/>
              <a:t>Lightsail DB and Lambda deployments in Project 4 showed us a clear path of what we wanted to achieve</a:t>
            </a:r>
          </a:p>
        </p:txBody>
      </p:sp>
      <p:grpSp>
        <p:nvGrpSpPr>
          <p:cNvPr id="1566" name="Google Shape;1566;p65"/>
          <p:cNvGrpSpPr/>
          <p:nvPr/>
        </p:nvGrpSpPr>
        <p:grpSpPr>
          <a:xfrm>
            <a:off x="6124676" y="2998134"/>
            <a:ext cx="432772" cy="492642"/>
            <a:chOff x="5539588" y="2658209"/>
            <a:chExt cx="432772" cy="492642"/>
          </a:xfrm>
        </p:grpSpPr>
        <p:sp>
          <p:nvSpPr>
            <p:cNvPr id="1567" name="Google Shape;1567;p65"/>
            <p:cNvSpPr/>
            <p:nvPr/>
          </p:nvSpPr>
          <p:spPr>
            <a:xfrm>
              <a:off x="5749566" y="2658209"/>
              <a:ext cx="222794" cy="204064"/>
            </a:xfrm>
            <a:custGeom>
              <a:avLst/>
              <a:gdLst/>
              <a:ahLst/>
              <a:cxnLst/>
              <a:rect l="l" t="t" r="r" b="b"/>
              <a:pathLst>
                <a:path w="731" h="670" extrusionOk="0">
                  <a:moveTo>
                    <a:pt x="688" y="548"/>
                  </a:moveTo>
                  <a:cubicBezTo>
                    <a:pt x="731" y="462"/>
                    <a:pt x="731" y="462"/>
                    <a:pt x="731" y="462"/>
                  </a:cubicBezTo>
                  <a:cubicBezTo>
                    <a:pt x="637" y="480"/>
                    <a:pt x="637" y="480"/>
                    <a:pt x="637" y="480"/>
                  </a:cubicBezTo>
                  <a:cubicBezTo>
                    <a:pt x="564" y="494"/>
                    <a:pt x="490" y="487"/>
                    <a:pt x="429" y="460"/>
                  </a:cubicBezTo>
                  <a:cubicBezTo>
                    <a:pt x="368" y="433"/>
                    <a:pt x="323" y="389"/>
                    <a:pt x="300" y="333"/>
                  </a:cubicBezTo>
                  <a:cubicBezTo>
                    <a:pt x="271" y="260"/>
                    <a:pt x="282" y="174"/>
                    <a:pt x="331" y="98"/>
                  </a:cubicBezTo>
                  <a:cubicBezTo>
                    <a:pt x="394" y="0"/>
                    <a:pt x="394" y="0"/>
                    <a:pt x="394" y="0"/>
                  </a:cubicBezTo>
                  <a:cubicBezTo>
                    <a:pt x="281" y="26"/>
                    <a:pt x="281" y="26"/>
                    <a:pt x="281" y="26"/>
                  </a:cubicBezTo>
                  <a:cubicBezTo>
                    <a:pt x="261" y="30"/>
                    <a:pt x="242" y="37"/>
                    <a:pt x="223" y="44"/>
                  </a:cubicBezTo>
                  <a:cubicBezTo>
                    <a:pt x="142" y="77"/>
                    <a:pt x="76" y="138"/>
                    <a:pt x="36" y="215"/>
                  </a:cubicBezTo>
                  <a:cubicBezTo>
                    <a:pt x="18" y="249"/>
                    <a:pt x="6" y="286"/>
                    <a:pt x="0" y="324"/>
                  </a:cubicBezTo>
                  <a:cubicBezTo>
                    <a:pt x="69" y="337"/>
                    <a:pt x="134" y="368"/>
                    <a:pt x="188" y="414"/>
                  </a:cubicBezTo>
                  <a:cubicBezTo>
                    <a:pt x="224" y="444"/>
                    <a:pt x="255" y="480"/>
                    <a:pt x="280" y="520"/>
                  </a:cubicBezTo>
                  <a:cubicBezTo>
                    <a:pt x="285" y="520"/>
                    <a:pt x="290" y="520"/>
                    <a:pt x="296" y="520"/>
                  </a:cubicBezTo>
                  <a:cubicBezTo>
                    <a:pt x="416" y="520"/>
                    <a:pt x="523" y="579"/>
                    <a:pt x="589" y="670"/>
                  </a:cubicBezTo>
                  <a:cubicBezTo>
                    <a:pt x="630" y="637"/>
                    <a:pt x="664" y="596"/>
                    <a:pt x="688" y="54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65"/>
            <p:cNvSpPr/>
            <p:nvPr/>
          </p:nvSpPr>
          <p:spPr>
            <a:xfrm>
              <a:off x="5539588" y="2782422"/>
              <a:ext cx="381509" cy="224765"/>
            </a:xfrm>
            <a:custGeom>
              <a:avLst/>
              <a:gdLst/>
              <a:ahLst/>
              <a:cxnLst/>
              <a:rect l="l" t="t" r="r" b="b"/>
              <a:pathLst>
                <a:path w="1250" h="736" extrusionOk="0">
                  <a:moveTo>
                    <a:pt x="984" y="204"/>
                  </a:moveTo>
                  <a:cubicBezTo>
                    <a:pt x="972" y="204"/>
                    <a:pt x="960" y="205"/>
                    <a:pt x="948" y="207"/>
                  </a:cubicBezTo>
                  <a:cubicBezTo>
                    <a:pt x="915" y="211"/>
                    <a:pt x="915" y="211"/>
                    <a:pt x="915" y="211"/>
                  </a:cubicBezTo>
                  <a:cubicBezTo>
                    <a:pt x="899" y="181"/>
                    <a:pt x="899" y="181"/>
                    <a:pt x="899" y="181"/>
                  </a:cubicBezTo>
                  <a:cubicBezTo>
                    <a:pt x="879" y="141"/>
                    <a:pt x="850" y="105"/>
                    <a:pt x="816" y="76"/>
                  </a:cubicBezTo>
                  <a:cubicBezTo>
                    <a:pt x="757" y="27"/>
                    <a:pt x="682" y="0"/>
                    <a:pt x="605" y="0"/>
                  </a:cubicBezTo>
                  <a:cubicBezTo>
                    <a:pt x="454" y="0"/>
                    <a:pt x="322" y="104"/>
                    <a:pt x="285" y="252"/>
                  </a:cubicBezTo>
                  <a:cubicBezTo>
                    <a:pt x="276" y="288"/>
                    <a:pt x="276" y="288"/>
                    <a:pt x="276" y="288"/>
                  </a:cubicBezTo>
                  <a:cubicBezTo>
                    <a:pt x="221" y="288"/>
                    <a:pt x="221" y="288"/>
                    <a:pt x="221" y="288"/>
                  </a:cubicBezTo>
                  <a:cubicBezTo>
                    <a:pt x="99" y="288"/>
                    <a:pt x="0" y="389"/>
                    <a:pt x="0" y="512"/>
                  </a:cubicBezTo>
                  <a:cubicBezTo>
                    <a:pt x="0" y="636"/>
                    <a:pt x="99" y="736"/>
                    <a:pt x="221" y="736"/>
                  </a:cubicBezTo>
                  <a:cubicBezTo>
                    <a:pt x="989" y="736"/>
                    <a:pt x="989" y="736"/>
                    <a:pt x="989" y="736"/>
                  </a:cubicBezTo>
                  <a:cubicBezTo>
                    <a:pt x="1007" y="736"/>
                    <a:pt x="1025" y="734"/>
                    <a:pt x="1042" y="730"/>
                  </a:cubicBezTo>
                  <a:cubicBezTo>
                    <a:pt x="1042" y="730"/>
                    <a:pt x="1042" y="730"/>
                    <a:pt x="1042" y="730"/>
                  </a:cubicBezTo>
                  <a:cubicBezTo>
                    <a:pt x="1100" y="717"/>
                    <a:pt x="1153" y="684"/>
                    <a:pt x="1190" y="638"/>
                  </a:cubicBezTo>
                  <a:cubicBezTo>
                    <a:pt x="1229" y="591"/>
                    <a:pt x="1250" y="531"/>
                    <a:pt x="1250" y="470"/>
                  </a:cubicBezTo>
                  <a:cubicBezTo>
                    <a:pt x="1250" y="323"/>
                    <a:pt x="1131" y="204"/>
                    <a:pt x="984" y="204"/>
                  </a:cubicBezTo>
                  <a:close/>
                  <a:moveTo>
                    <a:pt x="697" y="344"/>
                  </a:moveTo>
                  <a:cubicBezTo>
                    <a:pt x="697" y="283"/>
                    <a:pt x="647" y="234"/>
                    <a:pt x="586" y="234"/>
                  </a:cubicBezTo>
                  <a:cubicBezTo>
                    <a:pt x="586" y="139"/>
                    <a:pt x="586" y="139"/>
                    <a:pt x="586" y="139"/>
                  </a:cubicBezTo>
                  <a:cubicBezTo>
                    <a:pt x="699" y="139"/>
                    <a:pt x="791" y="231"/>
                    <a:pt x="791" y="344"/>
                  </a:cubicBezTo>
                  <a:lnTo>
                    <a:pt x="697" y="3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65"/>
            <p:cNvSpPr/>
            <p:nvPr/>
          </p:nvSpPr>
          <p:spPr>
            <a:xfrm>
              <a:off x="5593808" y="3030846"/>
              <a:ext cx="28500" cy="66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65"/>
            <p:cNvSpPr/>
            <p:nvPr/>
          </p:nvSpPr>
          <p:spPr>
            <a:xfrm>
              <a:off x="5674644" y="3084080"/>
              <a:ext cx="29700" cy="64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65"/>
            <p:cNvSpPr/>
            <p:nvPr/>
          </p:nvSpPr>
          <p:spPr>
            <a:xfrm>
              <a:off x="5756467" y="3030846"/>
              <a:ext cx="28500" cy="660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65"/>
            <p:cNvSpPr/>
            <p:nvPr/>
          </p:nvSpPr>
          <p:spPr>
            <a:xfrm>
              <a:off x="5837304" y="3086052"/>
              <a:ext cx="29700" cy="64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354F91F9-43D4-5768-B67C-C738E916DA49}"/>
              </a:ext>
            </a:extLst>
          </p:cNvPr>
          <p:cNvPicPr>
            <a:picLocks noChangeAspect="1"/>
          </p:cNvPicPr>
          <p:nvPr/>
        </p:nvPicPr>
        <p:blipFill>
          <a:blip r:embed="rId3"/>
          <a:stretch>
            <a:fillRect/>
          </a:stretch>
        </p:blipFill>
        <p:spPr>
          <a:xfrm>
            <a:off x="3775195" y="1360471"/>
            <a:ext cx="955303" cy="955303"/>
          </a:xfrm>
          <a:prstGeom prst="rect">
            <a:avLst/>
          </a:prstGeom>
        </p:spPr>
      </p:pic>
      <p:pic>
        <p:nvPicPr>
          <p:cNvPr id="4" name="Picture 3">
            <a:extLst>
              <a:ext uri="{FF2B5EF4-FFF2-40B4-BE49-F238E27FC236}">
                <a16:creationId xmlns:a16="http://schemas.microsoft.com/office/drawing/2014/main" id="{A1CD13B2-B56C-A5E3-60F9-15A8042F4981}"/>
              </a:ext>
            </a:extLst>
          </p:cNvPr>
          <p:cNvPicPr>
            <a:picLocks noChangeAspect="1"/>
          </p:cNvPicPr>
          <p:nvPr/>
        </p:nvPicPr>
        <p:blipFill>
          <a:blip r:embed="rId4"/>
          <a:stretch>
            <a:fillRect/>
          </a:stretch>
        </p:blipFill>
        <p:spPr>
          <a:xfrm>
            <a:off x="6329628" y="1474844"/>
            <a:ext cx="741571" cy="741571"/>
          </a:xfrm>
          <a:prstGeom prst="rect">
            <a:avLst/>
          </a:prstGeom>
        </p:spPr>
      </p:pic>
      <p:pic>
        <p:nvPicPr>
          <p:cNvPr id="5" name="Picture 4">
            <a:extLst>
              <a:ext uri="{FF2B5EF4-FFF2-40B4-BE49-F238E27FC236}">
                <a16:creationId xmlns:a16="http://schemas.microsoft.com/office/drawing/2014/main" id="{23D2453B-6AC5-5930-0C7F-A9C153CF09AC}"/>
              </a:ext>
            </a:extLst>
          </p:cNvPr>
          <p:cNvPicPr>
            <a:picLocks noChangeAspect="1"/>
          </p:cNvPicPr>
          <p:nvPr/>
        </p:nvPicPr>
        <p:blipFill>
          <a:blip r:embed="rId3"/>
          <a:stretch>
            <a:fillRect/>
          </a:stretch>
        </p:blipFill>
        <p:spPr>
          <a:xfrm>
            <a:off x="6003214" y="3000917"/>
            <a:ext cx="955303" cy="955303"/>
          </a:xfrm>
          <a:prstGeom prst="rect">
            <a:avLst/>
          </a:prstGeom>
        </p:spPr>
      </p:pic>
    </p:spTree>
    <p:extLst>
      <p:ext uri="{BB962C8B-B14F-4D97-AF65-F5344CB8AC3E}">
        <p14:creationId xmlns:p14="http://schemas.microsoft.com/office/powerpoint/2010/main" val="264625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9"/>
          <p:cNvSpPr txBox="1">
            <a:spLocks noGrp="1"/>
          </p:cNvSpPr>
          <p:nvPr>
            <p:ph type="title"/>
          </p:nvPr>
        </p:nvSpPr>
        <p:spPr>
          <a:xfrm>
            <a:off x="2470592" y="2131000"/>
            <a:ext cx="5861408" cy="725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Who is this for?</a:t>
            </a:r>
            <a:endParaRPr dirty="0"/>
          </a:p>
        </p:txBody>
      </p:sp>
      <p:sp>
        <p:nvSpPr>
          <p:cNvPr id="705" name="Google Shape;705;p39"/>
          <p:cNvSpPr txBox="1">
            <a:spLocks noGrp="1"/>
          </p:cNvSpPr>
          <p:nvPr>
            <p:ph type="title" idx="2"/>
          </p:nvPr>
        </p:nvSpPr>
        <p:spPr>
          <a:xfrm>
            <a:off x="7216425" y="899738"/>
            <a:ext cx="1094700" cy="11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grpSp>
        <p:nvGrpSpPr>
          <p:cNvPr id="2" name="Google Shape;1071;p50">
            <a:extLst>
              <a:ext uri="{FF2B5EF4-FFF2-40B4-BE49-F238E27FC236}">
                <a16:creationId xmlns:a16="http://schemas.microsoft.com/office/drawing/2014/main" id="{B676B6DB-F7E3-BBEF-4372-B38E05DE760A}"/>
              </a:ext>
            </a:extLst>
          </p:cNvPr>
          <p:cNvGrpSpPr/>
          <p:nvPr/>
        </p:nvGrpSpPr>
        <p:grpSpPr>
          <a:xfrm>
            <a:off x="1305852" y="899738"/>
            <a:ext cx="1694150" cy="3997735"/>
            <a:chOff x="6469425" y="875450"/>
            <a:chExt cx="1694150" cy="3997735"/>
          </a:xfrm>
        </p:grpSpPr>
        <p:sp>
          <p:nvSpPr>
            <p:cNvPr id="3" name="Google Shape;1072;p50">
              <a:extLst>
                <a:ext uri="{FF2B5EF4-FFF2-40B4-BE49-F238E27FC236}">
                  <a16:creationId xmlns:a16="http://schemas.microsoft.com/office/drawing/2014/main" id="{C02E662B-9DE2-A1B3-266A-4099952905EE}"/>
                </a:ext>
              </a:extLst>
            </p:cNvPr>
            <p:cNvSpPr/>
            <p:nvPr/>
          </p:nvSpPr>
          <p:spPr>
            <a:xfrm flipH="1">
              <a:off x="7331832" y="1872011"/>
              <a:ext cx="513611" cy="375626"/>
            </a:xfrm>
            <a:custGeom>
              <a:avLst/>
              <a:gdLst/>
              <a:ahLst/>
              <a:cxnLst/>
              <a:rect l="l" t="t" r="r" b="b"/>
              <a:pathLst>
                <a:path w="83" h="60" extrusionOk="0">
                  <a:moveTo>
                    <a:pt x="3" y="20"/>
                  </a:moveTo>
                  <a:cubicBezTo>
                    <a:pt x="3" y="20"/>
                    <a:pt x="0" y="0"/>
                    <a:pt x="45" y="2"/>
                  </a:cubicBezTo>
                  <a:cubicBezTo>
                    <a:pt x="82" y="4"/>
                    <a:pt x="83" y="20"/>
                    <a:pt x="83" y="20"/>
                  </a:cubicBezTo>
                  <a:cubicBezTo>
                    <a:pt x="83" y="20"/>
                    <a:pt x="79" y="60"/>
                    <a:pt x="44" y="56"/>
                  </a:cubicBezTo>
                  <a:cubicBezTo>
                    <a:pt x="9" y="52"/>
                    <a:pt x="3" y="20"/>
                    <a:pt x="3" y="2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1073;p50">
              <a:extLst>
                <a:ext uri="{FF2B5EF4-FFF2-40B4-BE49-F238E27FC236}">
                  <a16:creationId xmlns:a16="http://schemas.microsoft.com/office/drawing/2014/main" id="{A46EB048-ECE3-EE21-CF58-969B01BFFBBE}"/>
                </a:ext>
              </a:extLst>
            </p:cNvPr>
            <p:cNvSpPr/>
            <p:nvPr/>
          </p:nvSpPr>
          <p:spPr>
            <a:xfrm flipH="1">
              <a:off x="7412323" y="2021494"/>
              <a:ext cx="321965" cy="260638"/>
            </a:xfrm>
            <a:custGeom>
              <a:avLst/>
              <a:gdLst/>
              <a:ahLst/>
              <a:cxnLst/>
              <a:rect l="l" t="t" r="r" b="b"/>
              <a:pathLst>
                <a:path w="52" h="42" extrusionOk="0">
                  <a:moveTo>
                    <a:pt x="7" y="1"/>
                  </a:moveTo>
                  <a:cubicBezTo>
                    <a:pt x="7" y="1"/>
                    <a:pt x="1" y="2"/>
                    <a:pt x="0" y="6"/>
                  </a:cubicBezTo>
                  <a:cubicBezTo>
                    <a:pt x="0" y="10"/>
                    <a:pt x="0" y="23"/>
                    <a:pt x="0" y="23"/>
                  </a:cubicBezTo>
                  <a:cubicBezTo>
                    <a:pt x="0" y="23"/>
                    <a:pt x="22" y="42"/>
                    <a:pt x="25" y="41"/>
                  </a:cubicBezTo>
                  <a:cubicBezTo>
                    <a:pt x="28" y="40"/>
                    <a:pt x="52" y="30"/>
                    <a:pt x="51" y="20"/>
                  </a:cubicBezTo>
                  <a:cubicBezTo>
                    <a:pt x="50" y="10"/>
                    <a:pt x="52" y="10"/>
                    <a:pt x="51" y="6"/>
                  </a:cubicBezTo>
                  <a:cubicBezTo>
                    <a:pt x="50" y="4"/>
                    <a:pt x="49" y="3"/>
                    <a:pt x="43" y="1"/>
                  </a:cubicBezTo>
                  <a:cubicBezTo>
                    <a:pt x="36" y="0"/>
                    <a:pt x="7" y="1"/>
                    <a:pt x="7" y="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074;p50">
              <a:extLst>
                <a:ext uri="{FF2B5EF4-FFF2-40B4-BE49-F238E27FC236}">
                  <a16:creationId xmlns:a16="http://schemas.microsoft.com/office/drawing/2014/main" id="{554E4794-138A-9CC9-1C8F-FEA5BEE074AF}"/>
                </a:ext>
              </a:extLst>
            </p:cNvPr>
            <p:cNvSpPr/>
            <p:nvPr/>
          </p:nvSpPr>
          <p:spPr>
            <a:xfrm flipH="1">
              <a:off x="7412323" y="2048325"/>
              <a:ext cx="298968" cy="168648"/>
            </a:xfrm>
            <a:custGeom>
              <a:avLst/>
              <a:gdLst/>
              <a:ahLst/>
              <a:cxnLst/>
              <a:rect l="l" t="t" r="r" b="b"/>
              <a:pathLst>
                <a:path w="48" h="27" extrusionOk="0">
                  <a:moveTo>
                    <a:pt x="7" y="2"/>
                  </a:moveTo>
                  <a:cubicBezTo>
                    <a:pt x="7" y="2"/>
                    <a:pt x="1" y="2"/>
                    <a:pt x="1" y="5"/>
                  </a:cubicBezTo>
                  <a:cubicBezTo>
                    <a:pt x="0" y="8"/>
                    <a:pt x="0" y="27"/>
                    <a:pt x="12" y="26"/>
                  </a:cubicBezTo>
                  <a:cubicBezTo>
                    <a:pt x="19" y="15"/>
                    <a:pt x="35" y="19"/>
                    <a:pt x="39" y="16"/>
                  </a:cubicBezTo>
                  <a:cubicBezTo>
                    <a:pt x="42" y="14"/>
                    <a:pt x="48" y="6"/>
                    <a:pt x="42" y="3"/>
                  </a:cubicBezTo>
                  <a:cubicBezTo>
                    <a:pt x="41" y="2"/>
                    <a:pt x="38" y="2"/>
                    <a:pt x="36" y="2"/>
                  </a:cubicBezTo>
                  <a:cubicBezTo>
                    <a:pt x="24" y="0"/>
                    <a:pt x="7" y="2"/>
                    <a:pt x="7" y="2"/>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075;p50">
              <a:extLst>
                <a:ext uri="{FF2B5EF4-FFF2-40B4-BE49-F238E27FC236}">
                  <a16:creationId xmlns:a16="http://schemas.microsoft.com/office/drawing/2014/main" id="{1A12CEB5-DA2A-B9BE-F590-C49A5A1B9D7E}"/>
                </a:ext>
              </a:extLst>
            </p:cNvPr>
            <p:cNvSpPr/>
            <p:nvPr/>
          </p:nvSpPr>
          <p:spPr>
            <a:xfrm flipH="1">
              <a:off x="7680627" y="1891175"/>
              <a:ext cx="61327" cy="80491"/>
            </a:xfrm>
            <a:custGeom>
              <a:avLst/>
              <a:gdLst/>
              <a:ahLst/>
              <a:cxnLst/>
              <a:rect l="l" t="t" r="r" b="b"/>
              <a:pathLst>
                <a:path w="10" h="13" extrusionOk="0">
                  <a:moveTo>
                    <a:pt x="6" y="1"/>
                  </a:moveTo>
                  <a:cubicBezTo>
                    <a:pt x="6" y="1"/>
                    <a:pt x="4" y="0"/>
                    <a:pt x="2" y="4"/>
                  </a:cubicBezTo>
                  <a:cubicBezTo>
                    <a:pt x="0" y="7"/>
                    <a:pt x="3" y="13"/>
                    <a:pt x="6" y="13"/>
                  </a:cubicBezTo>
                  <a:cubicBezTo>
                    <a:pt x="10" y="13"/>
                    <a:pt x="6" y="1"/>
                    <a:pt x="6" y="1"/>
                  </a:cubicBezTo>
                  <a:close/>
                </a:path>
              </a:pathLst>
            </a:custGeom>
            <a:solidFill>
              <a:srgbClr val="442A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076;p50">
              <a:extLst>
                <a:ext uri="{FF2B5EF4-FFF2-40B4-BE49-F238E27FC236}">
                  <a16:creationId xmlns:a16="http://schemas.microsoft.com/office/drawing/2014/main" id="{C98EE8A0-2AB2-AF51-0F81-C481DA116978}"/>
                </a:ext>
              </a:extLst>
            </p:cNvPr>
            <p:cNvSpPr/>
            <p:nvPr/>
          </p:nvSpPr>
          <p:spPr>
            <a:xfrm flipH="1">
              <a:off x="7404657" y="1891175"/>
              <a:ext cx="65160" cy="80491"/>
            </a:xfrm>
            <a:custGeom>
              <a:avLst/>
              <a:gdLst/>
              <a:ahLst/>
              <a:cxnLst/>
              <a:rect l="l" t="t" r="r" b="b"/>
              <a:pathLst>
                <a:path w="10" h="13" extrusionOk="0">
                  <a:moveTo>
                    <a:pt x="5" y="1"/>
                  </a:moveTo>
                  <a:cubicBezTo>
                    <a:pt x="5" y="1"/>
                    <a:pt x="8" y="0"/>
                    <a:pt x="9" y="4"/>
                  </a:cubicBezTo>
                  <a:cubicBezTo>
                    <a:pt x="10" y="8"/>
                    <a:pt x="6" y="13"/>
                    <a:pt x="3" y="13"/>
                  </a:cubicBezTo>
                  <a:cubicBezTo>
                    <a:pt x="0" y="13"/>
                    <a:pt x="5" y="1"/>
                    <a:pt x="5" y="1"/>
                  </a:cubicBezTo>
                  <a:close/>
                </a:path>
              </a:pathLst>
            </a:custGeom>
            <a:solidFill>
              <a:srgbClr val="442A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077;p50">
              <a:extLst>
                <a:ext uri="{FF2B5EF4-FFF2-40B4-BE49-F238E27FC236}">
                  <a16:creationId xmlns:a16="http://schemas.microsoft.com/office/drawing/2014/main" id="{C0371D74-F018-B89E-F351-04C974F7D724}"/>
                </a:ext>
              </a:extLst>
            </p:cNvPr>
            <p:cNvSpPr/>
            <p:nvPr/>
          </p:nvSpPr>
          <p:spPr>
            <a:xfrm flipH="1">
              <a:off x="7442986" y="1749357"/>
              <a:ext cx="268304" cy="367960"/>
            </a:xfrm>
            <a:custGeom>
              <a:avLst/>
              <a:gdLst/>
              <a:ahLst/>
              <a:cxnLst/>
              <a:rect l="l" t="t" r="r" b="b"/>
              <a:pathLst>
                <a:path w="43" h="59" extrusionOk="0">
                  <a:moveTo>
                    <a:pt x="43" y="29"/>
                  </a:moveTo>
                  <a:cubicBezTo>
                    <a:pt x="43" y="37"/>
                    <a:pt x="40" y="47"/>
                    <a:pt x="36" y="53"/>
                  </a:cubicBezTo>
                  <a:cubicBezTo>
                    <a:pt x="33" y="59"/>
                    <a:pt x="28" y="57"/>
                    <a:pt x="22" y="57"/>
                  </a:cubicBezTo>
                  <a:cubicBezTo>
                    <a:pt x="15" y="57"/>
                    <a:pt x="8" y="58"/>
                    <a:pt x="5" y="50"/>
                  </a:cubicBezTo>
                  <a:cubicBezTo>
                    <a:pt x="3" y="44"/>
                    <a:pt x="0" y="34"/>
                    <a:pt x="0" y="29"/>
                  </a:cubicBezTo>
                  <a:cubicBezTo>
                    <a:pt x="0" y="13"/>
                    <a:pt x="10" y="0"/>
                    <a:pt x="22" y="0"/>
                  </a:cubicBezTo>
                  <a:cubicBezTo>
                    <a:pt x="34" y="0"/>
                    <a:pt x="43" y="13"/>
                    <a:pt x="43" y="29"/>
                  </a:cubicBezTo>
                  <a:close/>
                </a:path>
              </a:pathLst>
            </a:custGeom>
            <a:solidFill>
              <a:srgbClr val="442A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078;p50">
              <a:extLst>
                <a:ext uri="{FF2B5EF4-FFF2-40B4-BE49-F238E27FC236}">
                  <a16:creationId xmlns:a16="http://schemas.microsoft.com/office/drawing/2014/main" id="{728849A2-704A-AF61-3665-C636044DDE63}"/>
                </a:ext>
              </a:extLst>
            </p:cNvPr>
            <p:cNvSpPr/>
            <p:nvPr/>
          </p:nvSpPr>
          <p:spPr>
            <a:xfrm flipH="1">
              <a:off x="7419989" y="1668866"/>
              <a:ext cx="302801" cy="260638"/>
            </a:xfrm>
            <a:custGeom>
              <a:avLst/>
              <a:gdLst/>
              <a:ahLst/>
              <a:cxnLst/>
              <a:rect l="l" t="t" r="r" b="b"/>
              <a:pathLst>
                <a:path w="49" h="42" extrusionOk="0">
                  <a:moveTo>
                    <a:pt x="47" y="15"/>
                  </a:moveTo>
                  <a:cubicBezTo>
                    <a:pt x="43" y="7"/>
                    <a:pt x="39" y="5"/>
                    <a:pt x="34" y="1"/>
                  </a:cubicBezTo>
                  <a:cubicBezTo>
                    <a:pt x="33" y="3"/>
                    <a:pt x="32" y="4"/>
                    <a:pt x="31" y="5"/>
                  </a:cubicBezTo>
                  <a:cubicBezTo>
                    <a:pt x="29" y="3"/>
                    <a:pt x="28" y="1"/>
                    <a:pt x="26" y="0"/>
                  </a:cubicBezTo>
                  <a:cubicBezTo>
                    <a:pt x="25" y="1"/>
                    <a:pt x="23" y="4"/>
                    <a:pt x="21" y="5"/>
                  </a:cubicBezTo>
                  <a:cubicBezTo>
                    <a:pt x="21" y="3"/>
                    <a:pt x="22" y="2"/>
                    <a:pt x="20" y="0"/>
                  </a:cubicBezTo>
                  <a:cubicBezTo>
                    <a:pt x="16" y="2"/>
                    <a:pt x="14" y="3"/>
                    <a:pt x="12" y="7"/>
                  </a:cubicBezTo>
                  <a:cubicBezTo>
                    <a:pt x="12" y="5"/>
                    <a:pt x="12" y="5"/>
                    <a:pt x="11" y="3"/>
                  </a:cubicBezTo>
                  <a:cubicBezTo>
                    <a:pt x="8" y="5"/>
                    <a:pt x="5" y="9"/>
                    <a:pt x="2" y="13"/>
                  </a:cubicBezTo>
                  <a:cubicBezTo>
                    <a:pt x="1" y="16"/>
                    <a:pt x="1" y="21"/>
                    <a:pt x="0" y="25"/>
                  </a:cubicBezTo>
                  <a:cubicBezTo>
                    <a:pt x="0" y="32"/>
                    <a:pt x="2" y="37"/>
                    <a:pt x="2" y="37"/>
                  </a:cubicBezTo>
                  <a:cubicBezTo>
                    <a:pt x="5" y="42"/>
                    <a:pt x="5" y="42"/>
                    <a:pt x="5" y="42"/>
                  </a:cubicBezTo>
                  <a:cubicBezTo>
                    <a:pt x="5" y="42"/>
                    <a:pt x="7" y="30"/>
                    <a:pt x="9" y="27"/>
                  </a:cubicBezTo>
                  <a:cubicBezTo>
                    <a:pt x="10" y="24"/>
                    <a:pt x="17" y="26"/>
                    <a:pt x="24" y="26"/>
                  </a:cubicBezTo>
                  <a:cubicBezTo>
                    <a:pt x="31" y="26"/>
                    <a:pt x="38" y="25"/>
                    <a:pt x="40" y="27"/>
                  </a:cubicBezTo>
                  <a:cubicBezTo>
                    <a:pt x="42" y="31"/>
                    <a:pt x="44" y="42"/>
                    <a:pt x="44" y="42"/>
                  </a:cubicBezTo>
                  <a:cubicBezTo>
                    <a:pt x="47" y="37"/>
                    <a:pt x="47" y="37"/>
                    <a:pt x="47" y="37"/>
                  </a:cubicBezTo>
                  <a:cubicBezTo>
                    <a:pt x="47" y="37"/>
                    <a:pt x="49" y="19"/>
                    <a:pt x="47"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79;p50">
              <a:extLst>
                <a:ext uri="{FF2B5EF4-FFF2-40B4-BE49-F238E27FC236}">
                  <a16:creationId xmlns:a16="http://schemas.microsoft.com/office/drawing/2014/main" id="{BB2B9C44-204E-1547-4A2A-E84AD2B871FA}"/>
                </a:ext>
              </a:extLst>
            </p:cNvPr>
            <p:cNvSpPr/>
            <p:nvPr/>
          </p:nvSpPr>
          <p:spPr>
            <a:xfrm flipH="1">
              <a:off x="7469817" y="2048325"/>
              <a:ext cx="210811" cy="84324"/>
            </a:xfrm>
            <a:custGeom>
              <a:avLst/>
              <a:gdLst/>
              <a:ahLst/>
              <a:cxnLst/>
              <a:rect l="l" t="t" r="r" b="b"/>
              <a:pathLst>
                <a:path w="34" h="14" extrusionOk="0">
                  <a:moveTo>
                    <a:pt x="0" y="0"/>
                  </a:moveTo>
                  <a:cubicBezTo>
                    <a:pt x="0" y="0"/>
                    <a:pt x="1" y="7"/>
                    <a:pt x="4" y="10"/>
                  </a:cubicBezTo>
                  <a:cubicBezTo>
                    <a:pt x="7" y="13"/>
                    <a:pt x="9" y="14"/>
                    <a:pt x="17" y="14"/>
                  </a:cubicBezTo>
                  <a:cubicBezTo>
                    <a:pt x="22" y="14"/>
                    <a:pt x="27" y="14"/>
                    <a:pt x="29" y="11"/>
                  </a:cubicBezTo>
                  <a:cubicBezTo>
                    <a:pt x="33" y="5"/>
                    <a:pt x="34" y="0"/>
                    <a:pt x="34" y="0"/>
                  </a:cubicBezTo>
                  <a:cubicBezTo>
                    <a:pt x="34" y="0"/>
                    <a:pt x="27" y="5"/>
                    <a:pt x="24" y="6"/>
                  </a:cubicBezTo>
                  <a:cubicBezTo>
                    <a:pt x="20" y="6"/>
                    <a:pt x="19" y="3"/>
                    <a:pt x="19" y="3"/>
                  </a:cubicBezTo>
                  <a:cubicBezTo>
                    <a:pt x="15" y="3"/>
                    <a:pt x="15" y="3"/>
                    <a:pt x="15" y="3"/>
                  </a:cubicBezTo>
                  <a:cubicBezTo>
                    <a:pt x="15" y="3"/>
                    <a:pt x="14" y="6"/>
                    <a:pt x="10" y="6"/>
                  </a:cubicBezTo>
                  <a:cubicBezTo>
                    <a:pt x="7" y="6"/>
                    <a:pt x="0" y="0"/>
                    <a:pt x="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080;p50">
              <a:extLst>
                <a:ext uri="{FF2B5EF4-FFF2-40B4-BE49-F238E27FC236}">
                  <a16:creationId xmlns:a16="http://schemas.microsoft.com/office/drawing/2014/main" id="{9A16FF1B-3322-A062-0FD2-03AEA024DD6F}"/>
                </a:ext>
              </a:extLst>
            </p:cNvPr>
            <p:cNvSpPr/>
            <p:nvPr/>
          </p:nvSpPr>
          <p:spPr>
            <a:xfrm flipH="1">
              <a:off x="7753453" y="4601048"/>
              <a:ext cx="287469" cy="272137"/>
            </a:xfrm>
            <a:custGeom>
              <a:avLst/>
              <a:gdLst/>
              <a:ahLst/>
              <a:cxnLst/>
              <a:rect l="l" t="t" r="r" b="b"/>
              <a:pathLst>
                <a:path w="46" h="44" extrusionOk="0">
                  <a:moveTo>
                    <a:pt x="13" y="4"/>
                  </a:moveTo>
                  <a:cubicBezTo>
                    <a:pt x="13" y="4"/>
                    <a:pt x="9" y="8"/>
                    <a:pt x="5" y="18"/>
                  </a:cubicBezTo>
                  <a:cubicBezTo>
                    <a:pt x="3" y="26"/>
                    <a:pt x="0" y="32"/>
                    <a:pt x="3" y="35"/>
                  </a:cubicBezTo>
                  <a:cubicBezTo>
                    <a:pt x="7" y="39"/>
                    <a:pt x="14" y="43"/>
                    <a:pt x="22" y="44"/>
                  </a:cubicBezTo>
                  <a:cubicBezTo>
                    <a:pt x="29" y="44"/>
                    <a:pt x="41" y="38"/>
                    <a:pt x="43" y="36"/>
                  </a:cubicBezTo>
                  <a:cubicBezTo>
                    <a:pt x="46" y="32"/>
                    <a:pt x="46" y="18"/>
                    <a:pt x="44" y="9"/>
                  </a:cubicBezTo>
                  <a:cubicBezTo>
                    <a:pt x="42" y="0"/>
                    <a:pt x="13" y="4"/>
                    <a:pt x="13" y="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081;p50">
              <a:extLst>
                <a:ext uri="{FF2B5EF4-FFF2-40B4-BE49-F238E27FC236}">
                  <a16:creationId xmlns:a16="http://schemas.microsoft.com/office/drawing/2014/main" id="{2A1527D1-941C-A508-4FD6-D22AA2CFFCB7}"/>
                </a:ext>
              </a:extLst>
            </p:cNvPr>
            <p:cNvSpPr/>
            <p:nvPr/>
          </p:nvSpPr>
          <p:spPr>
            <a:xfrm flipH="1">
              <a:off x="7814779" y="4601048"/>
              <a:ext cx="126486" cy="164815"/>
            </a:xfrm>
            <a:custGeom>
              <a:avLst/>
              <a:gdLst/>
              <a:ahLst/>
              <a:cxnLst/>
              <a:rect l="l" t="t" r="r" b="b"/>
              <a:pathLst>
                <a:path w="20" h="27" extrusionOk="0">
                  <a:moveTo>
                    <a:pt x="3" y="0"/>
                  </a:moveTo>
                  <a:cubicBezTo>
                    <a:pt x="3" y="0"/>
                    <a:pt x="2" y="10"/>
                    <a:pt x="1" y="18"/>
                  </a:cubicBezTo>
                  <a:cubicBezTo>
                    <a:pt x="0" y="25"/>
                    <a:pt x="15" y="27"/>
                    <a:pt x="17" y="18"/>
                  </a:cubicBezTo>
                  <a:cubicBezTo>
                    <a:pt x="19" y="8"/>
                    <a:pt x="20" y="2"/>
                    <a:pt x="20" y="2"/>
                  </a:cubicBezTo>
                  <a:lnTo>
                    <a:pt x="3"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082;p50">
              <a:extLst>
                <a:ext uri="{FF2B5EF4-FFF2-40B4-BE49-F238E27FC236}">
                  <a16:creationId xmlns:a16="http://schemas.microsoft.com/office/drawing/2014/main" id="{0E72733E-D064-BBE7-92C7-6436BBA0881A}"/>
                </a:ext>
              </a:extLst>
            </p:cNvPr>
            <p:cNvSpPr/>
            <p:nvPr/>
          </p:nvSpPr>
          <p:spPr>
            <a:xfrm flipH="1">
              <a:off x="7101857" y="4601048"/>
              <a:ext cx="279803" cy="272137"/>
            </a:xfrm>
            <a:custGeom>
              <a:avLst/>
              <a:gdLst/>
              <a:ahLst/>
              <a:cxnLst/>
              <a:rect l="l" t="t" r="r" b="b"/>
              <a:pathLst>
                <a:path w="45" h="44" extrusionOk="0">
                  <a:moveTo>
                    <a:pt x="33" y="4"/>
                  </a:moveTo>
                  <a:cubicBezTo>
                    <a:pt x="33" y="4"/>
                    <a:pt x="36" y="8"/>
                    <a:pt x="40" y="18"/>
                  </a:cubicBezTo>
                  <a:cubicBezTo>
                    <a:pt x="43" y="26"/>
                    <a:pt x="45" y="32"/>
                    <a:pt x="43" y="35"/>
                  </a:cubicBezTo>
                  <a:cubicBezTo>
                    <a:pt x="38" y="39"/>
                    <a:pt x="32" y="43"/>
                    <a:pt x="24" y="44"/>
                  </a:cubicBezTo>
                  <a:cubicBezTo>
                    <a:pt x="16" y="44"/>
                    <a:pt x="5" y="38"/>
                    <a:pt x="3" y="36"/>
                  </a:cubicBezTo>
                  <a:cubicBezTo>
                    <a:pt x="0" y="32"/>
                    <a:pt x="0" y="18"/>
                    <a:pt x="2" y="9"/>
                  </a:cubicBezTo>
                  <a:cubicBezTo>
                    <a:pt x="3" y="0"/>
                    <a:pt x="33" y="4"/>
                    <a:pt x="33" y="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083;p50">
              <a:extLst>
                <a:ext uri="{FF2B5EF4-FFF2-40B4-BE49-F238E27FC236}">
                  <a16:creationId xmlns:a16="http://schemas.microsoft.com/office/drawing/2014/main" id="{313746A9-433E-7671-DA2D-55C6A0920B03}"/>
                </a:ext>
              </a:extLst>
            </p:cNvPr>
            <p:cNvSpPr/>
            <p:nvPr/>
          </p:nvSpPr>
          <p:spPr>
            <a:xfrm flipH="1">
              <a:off x="7201511" y="4601046"/>
              <a:ext cx="118822" cy="164817"/>
            </a:xfrm>
            <a:custGeom>
              <a:avLst/>
              <a:gdLst/>
              <a:ahLst/>
              <a:cxnLst/>
              <a:rect l="l" t="t" r="r" b="b"/>
              <a:pathLst>
                <a:path w="19" h="27" extrusionOk="0">
                  <a:moveTo>
                    <a:pt x="16" y="0"/>
                  </a:moveTo>
                  <a:cubicBezTo>
                    <a:pt x="16" y="0"/>
                    <a:pt x="18" y="10"/>
                    <a:pt x="19" y="18"/>
                  </a:cubicBezTo>
                  <a:cubicBezTo>
                    <a:pt x="19" y="25"/>
                    <a:pt x="5" y="27"/>
                    <a:pt x="3" y="18"/>
                  </a:cubicBezTo>
                  <a:cubicBezTo>
                    <a:pt x="0" y="8"/>
                    <a:pt x="0" y="2"/>
                    <a:pt x="0" y="2"/>
                  </a:cubicBezTo>
                  <a:lnTo>
                    <a:pt x="16"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084;p50">
              <a:extLst>
                <a:ext uri="{FF2B5EF4-FFF2-40B4-BE49-F238E27FC236}">
                  <a16:creationId xmlns:a16="http://schemas.microsoft.com/office/drawing/2014/main" id="{92D03682-3A21-4E9C-9974-AC7654F19693}"/>
                </a:ext>
              </a:extLst>
            </p:cNvPr>
            <p:cNvSpPr/>
            <p:nvPr/>
          </p:nvSpPr>
          <p:spPr>
            <a:xfrm flipH="1">
              <a:off x="7573305" y="3309354"/>
              <a:ext cx="421621" cy="1383685"/>
            </a:xfrm>
            <a:custGeom>
              <a:avLst/>
              <a:gdLst/>
              <a:ahLst/>
              <a:cxnLst/>
              <a:rect l="l" t="t" r="r" b="b"/>
              <a:pathLst>
                <a:path w="68" h="223" extrusionOk="0">
                  <a:moveTo>
                    <a:pt x="15" y="0"/>
                  </a:moveTo>
                  <a:cubicBezTo>
                    <a:pt x="15" y="0"/>
                    <a:pt x="12" y="64"/>
                    <a:pt x="11" y="78"/>
                  </a:cubicBezTo>
                  <a:cubicBezTo>
                    <a:pt x="9" y="91"/>
                    <a:pt x="9" y="97"/>
                    <a:pt x="11" y="111"/>
                  </a:cubicBezTo>
                  <a:cubicBezTo>
                    <a:pt x="11" y="114"/>
                    <a:pt x="12" y="119"/>
                    <a:pt x="7" y="134"/>
                  </a:cubicBezTo>
                  <a:cubicBezTo>
                    <a:pt x="4" y="142"/>
                    <a:pt x="7" y="151"/>
                    <a:pt x="6" y="157"/>
                  </a:cubicBezTo>
                  <a:cubicBezTo>
                    <a:pt x="5" y="164"/>
                    <a:pt x="8" y="169"/>
                    <a:pt x="3" y="184"/>
                  </a:cubicBezTo>
                  <a:cubicBezTo>
                    <a:pt x="0" y="190"/>
                    <a:pt x="2" y="201"/>
                    <a:pt x="1" y="207"/>
                  </a:cubicBezTo>
                  <a:cubicBezTo>
                    <a:pt x="0" y="210"/>
                    <a:pt x="0" y="214"/>
                    <a:pt x="3" y="217"/>
                  </a:cubicBezTo>
                  <a:cubicBezTo>
                    <a:pt x="6" y="220"/>
                    <a:pt x="13" y="222"/>
                    <a:pt x="18" y="222"/>
                  </a:cubicBezTo>
                  <a:cubicBezTo>
                    <a:pt x="26" y="223"/>
                    <a:pt x="35" y="220"/>
                    <a:pt x="37" y="217"/>
                  </a:cubicBezTo>
                  <a:cubicBezTo>
                    <a:pt x="41" y="211"/>
                    <a:pt x="38" y="214"/>
                    <a:pt x="39" y="208"/>
                  </a:cubicBezTo>
                  <a:cubicBezTo>
                    <a:pt x="41" y="198"/>
                    <a:pt x="46" y="184"/>
                    <a:pt x="46" y="175"/>
                  </a:cubicBezTo>
                  <a:cubicBezTo>
                    <a:pt x="46" y="160"/>
                    <a:pt x="55" y="132"/>
                    <a:pt x="54" y="121"/>
                  </a:cubicBezTo>
                  <a:cubicBezTo>
                    <a:pt x="54" y="111"/>
                    <a:pt x="52" y="106"/>
                    <a:pt x="57" y="93"/>
                  </a:cubicBezTo>
                  <a:cubicBezTo>
                    <a:pt x="68" y="63"/>
                    <a:pt x="68" y="9"/>
                    <a:pt x="68" y="9"/>
                  </a:cubicBezTo>
                  <a:lnTo>
                    <a:pt x="15"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085;p50">
              <a:extLst>
                <a:ext uri="{FF2B5EF4-FFF2-40B4-BE49-F238E27FC236}">
                  <a16:creationId xmlns:a16="http://schemas.microsoft.com/office/drawing/2014/main" id="{54B00612-DB83-ADF4-B061-A6C1F4C654D3}"/>
                </a:ext>
              </a:extLst>
            </p:cNvPr>
            <p:cNvSpPr/>
            <p:nvPr/>
          </p:nvSpPr>
          <p:spPr>
            <a:xfrm flipH="1">
              <a:off x="7144018" y="3309354"/>
              <a:ext cx="429287" cy="1383685"/>
            </a:xfrm>
            <a:custGeom>
              <a:avLst/>
              <a:gdLst/>
              <a:ahLst/>
              <a:cxnLst/>
              <a:rect l="l" t="t" r="r" b="b"/>
              <a:pathLst>
                <a:path w="69" h="223" extrusionOk="0">
                  <a:moveTo>
                    <a:pt x="52" y="0"/>
                  </a:moveTo>
                  <a:cubicBezTo>
                    <a:pt x="52" y="0"/>
                    <a:pt x="55" y="64"/>
                    <a:pt x="57" y="78"/>
                  </a:cubicBezTo>
                  <a:cubicBezTo>
                    <a:pt x="58" y="91"/>
                    <a:pt x="58" y="97"/>
                    <a:pt x="57" y="111"/>
                  </a:cubicBezTo>
                  <a:cubicBezTo>
                    <a:pt x="56" y="114"/>
                    <a:pt x="56" y="119"/>
                    <a:pt x="60" y="134"/>
                  </a:cubicBezTo>
                  <a:cubicBezTo>
                    <a:pt x="63" y="142"/>
                    <a:pt x="60" y="151"/>
                    <a:pt x="61" y="157"/>
                  </a:cubicBezTo>
                  <a:cubicBezTo>
                    <a:pt x="62" y="164"/>
                    <a:pt x="60" y="169"/>
                    <a:pt x="65" y="184"/>
                  </a:cubicBezTo>
                  <a:cubicBezTo>
                    <a:pt x="67" y="190"/>
                    <a:pt x="65" y="201"/>
                    <a:pt x="67" y="207"/>
                  </a:cubicBezTo>
                  <a:cubicBezTo>
                    <a:pt x="69" y="215"/>
                    <a:pt x="57" y="222"/>
                    <a:pt x="50" y="222"/>
                  </a:cubicBezTo>
                  <a:cubicBezTo>
                    <a:pt x="41" y="223"/>
                    <a:pt x="31" y="223"/>
                    <a:pt x="29" y="220"/>
                  </a:cubicBezTo>
                  <a:cubicBezTo>
                    <a:pt x="25" y="215"/>
                    <a:pt x="30" y="214"/>
                    <a:pt x="28" y="208"/>
                  </a:cubicBezTo>
                  <a:cubicBezTo>
                    <a:pt x="26" y="198"/>
                    <a:pt x="21" y="184"/>
                    <a:pt x="21" y="175"/>
                  </a:cubicBezTo>
                  <a:cubicBezTo>
                    <a:pt x="22" y="160"/>
                    <a:pt x="13" y="132"/>
                    <a:pt x="13" y="121"/>
                  </a:cubicBezTo>
                  <a:cubicBezTo>
                    <a:pt x="14" y="111"/>
                    <a:pt x="15" y="106"/>
                    <a:pt x="11" y="93"/>
                  </a:cubicBezTo>
                  <a:cubicBezTo>
                    <a:pt x="0" y="63"/>
                    <a:pt x="0" y="9"/>
                    <a:pt x="0" y="9"/>
                  </a:cubicBezTo>
                  <a:lnTo>
                    <a:pt x="52"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086;p50">
              <a:extLst>
                <a:ext uri="{FF2B5EF4-FFF2-40B4-BE49-F238E27FC236}">
                  <a16:creationId xmlns:a16="http://schemas.microsoft.com/office/drawing/2014/main" id="{23B997F0-46FC-E3EB-AFED-3BB0BC3428BE}"/>
                </a:ext>
              </a:extLst>
            </p:cNvPr>
            <p:cNvSpPr/>
            <p:nvPr/>
          </p:nvSpPr>
          <p:spPr>
            <a:xfrm flipH="1">
              <a:off x="7910602" y="3171369"/>
              <a:ext cx="183980" cy="252973"/>
            </a:xfrm>
            <a:custGeom>
              <a:avLst/>
              <a:gdLst/>
              <a:ahLst/>
              <a:cxnLst/>
              <a:rect l="l" t="t" r="r" b="b"/>
              <a:pathLst>
                <a:path w="30" h="41" extrusionOk="0">
                  <a:moveTo>
                    <a:pt x="0" y="3"/>
                  </a:moveTo>
                  <a:cubicBezTo>
                    <a:pt x="0" y="3"/>
                    <a:pt x="0" y="19"/>
                    <a:pt x="1" y="23"/>
                  </a:cubicBezTo>
                  <a:cubicBezTo>
                    <a:pt x="2" y="27"/>
                    <a:pt x="3" y="29"/>
                    <a:pt x="6" y="32"/>
                  </a:cubicBezTo>
                  <a:cubicBezTo>
                    <a:pt x="9" y="35"/>
                    <a:pt x="15" y="36"/>
                    <a:pt x="15" y="36"/>
                  </a:cubicBezTo>
                  <a:cubicBezTo>
                    <a:pt x="15" y="36"/>
                    <a:pt x="20" y="41"/>
                    <a:pt x="23" y="40"/>
                  </a:cubicBezTo>
                  <a:cubicBezTo>
                    <a:pt x="26" y="39"/>
                    <a:pt x="20" y="32"/>
                    <a:pt x="19" y="31"/>
                  </a:cubicBezTo>
                  <a:cubicBezTo>
                    <a:pt x="19" y="30"/>
                    <a:pt x="17" y="21"/>
                    <a:pt x="18" y="19"/>
                  </a:cubicBezTo>
                  <a:cubicBezTo>
                    <a:pt x="18" y="17"/>
                    <a:pt x="19" y="23"/>
                    <a:pt x="22" y="26"/>
                  </a:cubicBezTo>
                  <a:cubicBezTo>
                    <a:pt x="25" y="30"/>
                    <a:pt x="30" y="28"/>
                    <a:pt x="29" y="26"/>
                  </a:cubicBezTo>
                  <a:cubicBezTo>
                    <a:pt x="27" y="24"/>
                    <a:pt x="24" y="18"/>
                    <a:pt x="23" y="13"/>
                  </a:cubicBezTo>
                  <a:cubicBezTo>
                    <a:pt x="22" y="8"/>
                    <a:pt x="18" y="1"/>
                    <a:pt x="15" y="1"/>
                  </a:cubicBezTo>
                  <a:cubicBezTo>
                    <a:pt x="13" y="0"/>
                    <a:pt x="0" y="3"/>
                    <a:pt x="0" y="3"/>
                  </a:cubicBezTo>
                  <a:close/>
                </a:path>
              </a:pathLst>
            </a:custGeom>
            <a:solidFill>
              <a:srgbClr val="442A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87;p50">
              <a:extLst>
                <a:ext uri="{FF2B5EF4-FFF2-40B4-BE49-F238E27FC236}">
                  <a16:creationId xmlns:a16="http://schemas.microsoft.com/office/drawing/2014/main" id="{DD5CF7BD-0C42-6C44-B150-151B6DE5EA73}"/>
                </a:ext>
              </a:extLst>
            </p:cNvPr>
            <p:cNvSpPr/>
            <p:nvPr/>
          </p:nvSpPr>
          <p:spPr>
            <a:xfrm flipH="1">
              <a:off x="7220678" y="2147979"/>
              <a:ext cx="712922" cy="1456509"/>
            </a:xfrm>
            <a:custGeom>
              <a:avLst/>
              <a:gdLst/>
              <a:ahLst/>
              <a:cxnLst/>
              <a:rect l="l" t="t" r="r" b="b"/>
              <a:pathLst>
                <a:path w="115" h="235" extrusionOk="0">
                  <a:moveTo>
                    <a:pt x="0" y="205"/>
                  </a:moveTo>
                  <a:cubicBezTo>
                    <a:pt x="25" y="235"/>
                    <a:pt x="84" y="229"/>
                    <a:pt x="115" y="204"/>
                  </a:cubicBezTo>
                  <a:cubicBezTo>
                    <a:pt x="112" y="173"/>
                    <a:pt x="103" y="86"/>
                    <a:pt x="108" y="59"/>
                  </a:cubicBezTo>
                  <a:cubicBezTo>
                    <a:pt x="112" y="30"/>
                    <a:pt x="113" y="17"/>
                    <a:pt x="113" y="17"/>
                  </a:cubicBezTo>
                  <a:cubicBezTo>
                    <a:pt x="113" y="17"/>
                    <a:pt x="85" y="4"/>
                    <a:pt x="77" y="0"/>
                  </a:cubicBezTo>
                  <a:cubicBezTo>
                    <a:pt x="71" y="5"/>
                    <a:pt x="62" y="17"/>
                    <a:pt x="57" y="21"/>
                  </a:cubicBezTo>
                  <a:cubicBezTo>
                    <a:pt x="49" y="17"/>
                    <a:pt x="45" y="5"/>
                    <a:pt x="40" y="0"/>
                  </a:cubicBezTo>
                  <a:cubicBezTo>
                    <a:pt x="31" y="4"/>
                    <a:pt x="3" y="17"/>
                    <a:pt x="3" y="17"/>
                  </a:cubicBezTo>
                  <a:cubicBezTo>
                    <a:pt x="3" y="17"/>
                    <a:pt x="4" y="30"/>
                    <a:pt x="9" y="59"/>
                  </a:cubicBezTo>
                  <a:cubicBezTo>
                    <a:pt x="13" y="86"/>
                    <a:pt x="3" y="175"/>
                    <a:pt x="0" y="20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088;p50">
              <a:extLst>
                <a:ext uri="{FF2B5EF4-FFF2-40B4-BE49-F238E27FC236}">
                  <a16:creationId xmlns:a16="http://schemas.microsoft.com/office/drawing/2014/main" id="{F51A8906-2557-C49C-8EF6-D7B92115D185}"/>
                </a:ext>
              </a:extLst>
            </p:cNvPr>
            <p:cNvSpPr/>
            <p:nvPr/>
          </p:nvSpPr>
          <p:spPr>
            <a:xfrm flipH="1">
              <a:off x="7830110" y="2251469"/>
              <a:ext cx="333465" cy="1000392"/>
            </a:xfrm>
            <a:custGeom>
              <a:avLst/>
              <a:gdLst/>
              <a:ahLst/>
              <a:cxnLst/>
              <a:rect l="l" t="t" r="r" b="b"/>
              <a:pathLst>
                <a:path w="54" h="161" extrusionOk="0">
                  <a:moveTo>
                    <a:pt x="40" y="0"/>
                  </a:moveTo>
                  <a:cubicBezTo>
                    <a:pt x="29" y="4"/>
                    <a:pt x="15" y="38"/>
                    <a:pt x="8" y="66"/>
                  </a:cubicBezTo>
                  <a:cubicBezTo>
                    <a:pt x="0" y="94"/>
                    <a:pt x="3" y="111"/>
                    <a:pt x="4" y="128"/>
                  </a:cubicBezTo>
                  <a:cubicBezTo>
                    <a:pt x="5" y="146"/>
                    <a:pt x="10" y="161"/>
                    <a:pt x="10" y="161"/>
                  </a:cubicBezTo>
                  <a:cubicBezTo>
                    <a:pt x="10" y="161"/>
                    <a:pt x="24" y="159"/>
                    <a:pt x="33" y="156"/>
                  </a:cubicBezTo>
                  <a:cubicBezTo>
                    <a:pt x="34" y="145"/>
                    <a:pt x="33" y="142"/>
                    <a:pt x="36" y="123"/>
                  </a:cubicBezTo>
                  <a:cubicBezTo>
                    <a:pt x="38" y="101"/>
                    <a:pt x="38" y="92"/>
                    <a:pt x="38" y="88"/>
                  </a:cubicBezTo>
                  <a:cubicBezTo>
                    <a:pt x="46" y="75"/>
                    <a:pt x="50" y="55"/>
                    <a:pt x="50" y="55"/>
                  </a:cubicBezTo>
                  <a:cubicBezTo>
                    <a:pt x="50" y="55"/>
                    <a:pt x="54" y="3"/>
                    <a:pt x="4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089;p50">
              <a:extLst>
                <a:ext uri="{FF2B5EF4-FFF2-40B4-BE49-F238E27FC236}">
                  <a16:creationId xmlns:a16="http://schemas.microsoft.com/office/drawing/2014/main" id="{A8C45852-1042-10B6-4DB3-60AEB92B3429}"/>
                </a:ext>
              </a:extLst>
            </p:cNvPr>
            <p:cNvSpPr/>
            <p:nvPr/>
          </p:nvSpPr>
          <p:spPr>
            <a:xfrm flipH="1">
              <a:off x="7021365" y="2251469"/>
              <a:ext cx="268304" cy="582604"/>
            </a:xfrm>
            <a:custGeom>
              <a:avLst/>
              <a:gdLst/>
              <a:ahLst/>
              <a:cxnLst/>
              <a:rect l="l" t="t" r="r" b="b"/>
              <a:pathLst>
                <a:path w="43" h="94" extrusionOk="0">
                  <a:moveTo>
                    <a:pt x="18" y="88"/>
                  </a:moveTo>
                  <a:cubicBezTo>
                    <a:pt x="23" y="94"/>
                    <a:pt x="36" y="80"/>
                    <a:pt x="43" y="70"/>
                  </a:cubicBezTo>
                  <a:cubicBezTo>
                    <a:pt x="42" y="69"/>
                    <a:pt x="42" y="67"/>
                    <a:pt x="42" y="66"/>
                  </a:cubicBezTo>
                  <a:cubicBezTo>
                    <a:pt x="34" y="38"/>
                    <a:pt x="9" y="0"/>
                    <a:pt x="9" y="0"/>
                  </a:cubicBezTo>
                  <a:cubicBezTo>
                    <a:pt x="0" y="55"/>
                    <a:pt x="0" y="55"/>
                    <a:pt x="0" y="55"/>
                  </a:cubicBezTo>
                  <a:cubicBezTo>
                    <a:pt x="0" y="55"/>
                    <a:pt x="9" y="79"/>
                    <a:pt x="18" y="8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090;p50">
              <a:extLst>
                <a:ext uri="{FF2B5EF4-FFF2-40B4-BE49-F238E27FC236}">
                  <a16:creationId xmlns:a16="http://schemas.microsoft.com/office/drawing/2014/main" id="{2BC95DF1-1AA5-AC67-2429-54A41D30B085}"/>
                </a:ext>
              </a:extLst>
            </p:cNvPr>
            <p:cNvSpPr/>
            <p:nvPr/>
          </p:nvSpPr>
          <p:spPr>
            <a:xfrm flipH="1">
              <a:off x="7584803" y="1998496"/>
              <a:ext cx="245307" cy="279804"/>
            </a:xfrm>
            <a:custGeom>
              <a:avLst/>
              <a:gdLst/>
              <a:ahLst/>
              <a:cxnLst/>
              <a:rect l="l" t="t" r="r" b="b"/>
              <a:pathLst>
                <a:path w="39" h="45" extrusionOk="0">
                  <a:moveTo>
                    <a:pt x="6" y="32"/>
                  </a:moveTo>
                  <a:cubicBezTo>
                    <a:pt x="3" y="25"/>
                    <a:pt x="0" y="0"/>
                    <a:pt x="0" y="0"/>
                  </a:cubicBezTo>
                  <a:cubicBezTo>
                    <a:pt x="0" y="0"/>
                    <a:pt x="5" y="11"/>
                    <a:pt x="19" y="16"/>
                  </a:cubicBezTo>
                  <a:cubicBezTo>
                    <a:pt x="33" y="21"/>
                    <a:pt x="39" y="45"/>
                    <a:pt x="39" y="45"/>
                  </a:cubicBezTo>
                  <a:cubicBezTo>
                    <a:pt x="39" y="45"/>
                    <a:pt x="11" y="41"/>
                    <a:pt x="6" y="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091;p50">
              <a:extLst>
                <a:ext uri="{FF2B5EF4-FFF2-40B4-BE49-F238E27FC236}">
                  <a16:creationId xmlns:a16="http://schemas.microsoft.com/office/drawing/2014/main" id="{D1C4DB27-3B13-7CB0-F66E-4EEADB73F57A}"/>
                </a:ext>
              </a:extLst>
            </p:cNvPr>
            <p:cNvSpPr/>
            <p:nvPr/>
          </p:nvSpPr>
          <p:spPr>
            <a:xfrm flipH="1">
              <a:off x="7331830" y="1998496"/>
              <a:ext cx="249141" cy="279804"/>
            </a:xfrm>
            <a:custGeom>
              <a:avLst/>
              <a:gdLst/>
              <a:ahLst/>
              <a:cxnLst/>
              <a:rect l="l" t="t" r="r" b="b"/>
              <a:pathLst>
                <a:path w="40" h="45" extrusionOk="0">
                  <a:moveTo>
                    <a:pt x="33" y="32"/>
                  </a:moveTo>
                  <a:cubicBezTo>
                    <a:pt x="38" y="26"/>
                    <a:pt x="40" y="0"/>
                    <a:pt x="40" y="0"/>
                  </a:cubicBezTo>
                  <a:cubicBezTo>
                    <a:pt x="40" y="0"/>
                    <a:pt x="34" y="11"/>
                    <a:pt x="20" y="16"/>
                  </a:cubicBezTo>
                  <a:cubicBezTo>
                    <a:pt x="6" y="21"/>
                    <a:pt x="0" y="45"/>
                    <a:pt x="0" y="45"/>
                  </a:cubicBezTo>
                  <a:cubicBezTo>
                    <a:pt x="0" y="45"/>
                    <a:pt x="24" y="41"/>
                    <a:pt x="33" y="32"/>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1092;p50">
              <a:extLst>
                <a:ext uri="{FF2B5EF4-FFF2-40B4-BE49-F238E27FC236}">
                  <a16:creationId xmlns:a16="http://schemas.microsoft.com/office/drawing/2014/main" id="{C02BC07B-CBB9-26B7-FEEE-61D8402984E0}"/>
                </a:ext>
              </a:extLst>
            </p:cNvPr>
            <p:cNvSpPr/>
            <p:nvPr/>
          </p:nvSpPr>
          <p:spPr>
            <a:xfrm flipH="1">
              <a:off x="7274336" y="1105425"/>
              <a:ext cx="808747" cy="551940"/>
            </a:xfrm>
            <a:custGeom>
              <a:avLst/>
              <a:gdLst/>
              <a:ahLst/>
              <a:cxnLst/>
              <a:rect l="l" t="t" r="r" b="b"/>
              <a:pathLst>
                <a:path w="130" h="89" extrusionOk="0">
                  <a:moveTo>
                    <a:pt x="0" y="75"/>
                  </a:moveTo>
                  <a:cubicBezTo>
                    <a:pt x="0" y="75"/>
                    <a:pt x="17" y="75"/>
                    <a:pt x="34" y="79"/>
                  </a:cubicBezTo>
                  <a:cubicBezTo>
                    <a:pt x="52" y="84"/>
                    <a:pt x="64" y="89"/>
                    <a:pt x="64" y="89"/>
                  </a:cubicBezTo>
                  <a:cubicBezTo>
                    <a:pt x="64" y="89"/>
                    <a:pt x="76" y="85"/>
                    <a:pt x="95" y="83"/>
                  </a:cubicBezTo>
                  <a:cubicBezTo>
                    <a:pt x="115" y="81"/>
                    <a:pt x="130" y="86"/>
                    <a:pt x="130" y="86"/>
                  </a:cubicBezTo>
                  <a:cubicBezTo>
                    <a:pt x="130" y="32"/>
                    <a:pt x="130" y="32"/>
                    <a:pt x="130" y="32"/>
                  </a:cubicBezTo>
                  <a:cubicBezTo>
                    <a:pt x="130" y="32"/>
                    <a:pt x="111" y="0"/>
                    <a:pt x="65" y="19"/>
                  </a:cubicBezTo>
                  <a:cubicBezTo>
                    <a:pt x="20" y="37"/>
                    <a:pt x="0" y="75"/>
                    <a:pt x="0" y="7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1093;p50">
              <a:extLst>
                <a:ext uri="{FF2B5EF4-FFF2-40B4-BE49-F238E27FC236}">
                  <a16:creationId xmlns:a16="http://schemas.microsoft.com/office/drawing/2014/main" id="{6906C056-EA12-C76E-C543-B468765F0169}"/>
                </a:ext>
              </a:extLst>
            </p:cNvPr>
            <p:cNvSpPr/>
            <p:nvPr/>
          </p:nvSpPr>
          <p:spPr>
            <a:xfrm flipH="1">
              <a:off x="6469425" y="1105425"/>
              <a:ext cx="804913" cy="551940"/>
            </a:xfrm>
            <a:custGeom>
              <a:avLst/>
              <a:gdLst/>
              <a:ahLst/>
              <a:cxnLst/>
              <a:rect l="l" t="t" r="r" b="b"/>
              <a:pathLst>
                <a:path w="130" h="89" extrusionOk="0">
                  <a:moveTo>
                    <a:pt x="130" y="75"/>
                  </a:moveTo>
                  <a:cubicBezTo>
                    <a:pt x="130" y="75"/>
                    <a:pt x="114" y="75"/>
                    <a:pt x="96" y="79"/>
                  </a:cubicBezTo>
                  <a:cubicBezTo>
                    <a:pt x="79" y="84"/>
                    <a:pt x="67" y="89"/>
                    <a:pt x="67" y="89"/>
                  </a:cubicBezTo>
                  <a:cubicBezTo>
                    <a:pt x="67" y="89"/>
                    <a:pt x="54" y="85"/>
                    <a:pt x="36" y="83"/>
                  </a:cubicBezTo>
                  <a:cubicBezTo>
                    <a:pt x="16" y="81"/>
                    <a:pt x="0" y="86"/>
                    <a:pt x="0" y="86"/>
                  </a:cubicBezTo>
                  <a:cubicBezTo>
                    <a:pt x="0" y="32"/>
                    <a:pt x="0" y="32"/>
                    <a:pt x="0" y="32"/>
                  </a:cubicBezTo>
                  <a:cubicBezTo>
                    <a:pt x="0" y="32"/>
                    <a:pt x="20" y="0"/>
                    <a:pt x="65" y="19"/>
                  </a:cubicBezTo>
                  <a:cubicBezTo>
                    <a:pt x="111" y="37"/>
                    <a:pt x="130" y="75"/>
                    <a:pt x="130" y="7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1094;p50">
              <a:extLst>
                <a:ext uri="{FF2B5EF4-FFF2-40B4-BE49-F238E27FC236}">
                  <a16:creationId xmlns:a16="http://schemas.microsoft.com/office/drawing/2014/main" id="{A902A803-604B-FF9B-B410-A24899F6F3AA}"/>
                </a:ext>
              </a:extLst>
            </p:cNvPr>
            <p:cNvSpPr/>
            <p:nvPr/>
          </p:nvSpPr>
          <p:spPr>
            <a:xfrm flipH="1">
              <a:off x="7263104" y="1297071"/>
              <a:ext cx="18900" cy="110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1095;p50">
              <a:extLst>
                <a:ext uri="{FF2B5EF4-FFF2-40B4-BE49-F238E27FC236}">
                  <a16:creationId xmlns:a16="http://schemas.microsoft.com/office/drawing/2014/main" id="{63C9CE55-FF27-5B16-BEF0-E6BC32887C3F}"/>
                </a:ext>
              </a:extLst>
            </p:cNvPr>
            <p:cNvSpPr/>
            <p:nvPr/>
          </p:nvSpPr>
          <p:spPr>
            <a:xfrm flipH="1">
              <a:off x="7814778" y="1228078"/>
              <a:ext cx="268304" cy="341131"/>
            </a:xfrm>
            <a:custGeom>
              <a:avLst/>
              <a:gdLst/>
              <a:ahLst/>
              <a:cxnLst/>
              <a:rect l="l" t="t" r="r" b="b"/>
              <a:pathLst>
                <a:path w="43" h="55" extrusionOk="0">
                  <a:moveTo>
                    <a:pt x="43" y="0"/>
                  </a:moveTo>
                  <a:cubicBezTo>
                    <a:pt x="43" y="0"/>
                    <a:pt x="15" y="20"/>
                    <a:pt x="8" y="33"/>
                  </a:cubicBezTo>
                  <a:cubicBezTo>
                    <a:pt x="2" y="45"/>
                    <a:pt x="0" y="55"/>
                    <a:pt x="0" y="55"/>
                  </a:cubicBezTo>
                  <a:cubicBezTo>
                    <a:pt x="0" y="55"/>
                    <a:pt x="10" y="37"/>
                    <a:pt x="24" y="34"/>
                  </a:cubicBezTo>
                  <a:cubicBezTo>
                    <a:pt x="27" y="21"/>
                    <a:pt x="43" y="0"/>
                    <a:pt x="43"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1096;p50">
              <a:extLst>
                <a:ext uri="{FF2B5EF4-FFF2-40B4-BE49-F238E27FC236}">
                  <a16:creationId xmlns:a16="http://schemas.microsoft.com/office/drawing/2014/main" id="{572C268E-DD3A-9D53-9B5E-1392DDFC05B9}"/>
                </a:ext>
              </a:extLst>
            </p:cNvPr>
            <p:cNvSpPr/>
            <p:nvPr/>
          </p:nvSpPr>
          <p:spPr>
            <a:xfrm flipH="1">
              <a:off x="7274338" y="1021101"/>
              <a:ext cx="659262" cy="417789"/>
            </a:xfrm>
            <a:custGeom>
              <a:avLst/>
              <a:gdLst/>
              <a:ahLst/>
              <a:cxnLst/>
              <a:rect l="l" t="t" r="r" b="b"/>
              <a:pathLst>
                <a:path w="106" h="67" extrusionOk="0">
                  <a:moveTo>
                    <a:pt x="106" y="45"/>
                  </a:moveTo>
                  <a:cubicBezTo>
                    <a:pt x="106" y="0"/>
                    <a:pt x="106" y="0"/>
                    <a:pt x="106" y="0"/>
                  </a:cubicBezTo>
                  <a:cubicBezTo>
                    <a:pt x="98" y="2"/>
                    <a:pt x="69" y="9"/>
                    <a:pt x="55" y="13"/>
                  </a:cubicBezTo>
                  <a:cubicBezTo>
                    <a:pt x="38" y="16"/>
                    <a:pt x="7" y="34"/>
                    <a:pt x="0" y="67"/>
                  </a:cubicBezTo>
                  <a:cubicBezTo>
                    <a:pt x="11" y="56"/>
                    <a:pt x="21" y="52"/>
                    <a:pt x="49" y="45"/>
                  </a:cubicBezTo>
                  <a:cubicBezTo>
                    <a:pt x="66" y="41"/>
                    <a:pt x="90" y="41"/>
                    <a:pt x="106" y="4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1097;p50">
              <a:extLst>
                <a:ext uri="{FF2B5EF4-FFF2-40B4-BE49-F238E27FC236}">
                  <a16:creationId xmlns:a16="http://schemas.microsoft.com/office/drawing/2014/main" id="{D733052A-C0DA-D14B-08E5-6D7FE95D2A69}"/>
                </a:ext>
              </a:extLst>
            </p:cNvPr>
            <p:cNvSpPr/>
            <p:nvPr/>
          </p:nvSpPr>
          <p:spPr>
            <a:xfrm flipH="1">
              <a:off x="6469425" y="1228078"/>
              <a:ext cx="260638" cy="341131"/>
            </a:xfrm>
            <a:custGeom>
              <a:avLst/>
              <a:gdLst/>
              <a:ahLst/>
              <a:cxnLst/>
              <a:rect l="l" t="t" r="r" b="b"/>
              <a:pathLst>
                <a:path w="42" h="55" extrusionOk="0">
                  <a:moveTo>
                    <a:pt x="0" y="0"/>
                  </a:moveTo>
                  <a:cubicBezTo>
                    <a:pt x="0" y="0"/>
                    <a:pt x="28" y="20"/>
                    <a:pt x="34" y="33"/>
                  </a:cubicBezTo>
                  <a:cubicBezTo>
                    <a:pt x="41" y="45"/>
                    <a:pt x="42" y="55"/>
                    <a:pt x="42" y="55"/>
                  </a:cubicBezTo>
                  <a:cubicBezTo>
                    <a:pt x="42" y="55"/>
                    <a:pt x="33" y="37"/>
                    <a:pt x="19" y="34"/>
                  </a:cubicBezTo>
                  <a:cubicBezTo>
                    <a:pt x="16" y="21"/>
                    <a:pt x="0" y="0"/>
                    <a:pt x="0" y="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1098;p50">
              <a:extLst>
                <a:ext uri="{FF2B5EF4-FFF2-40B4-BE49-F238E27FC236}">
                  <a16:creationId xmlns:a16="http://schemas.microsoft.com/office/drawing/2014/main" id="{FA2F226A-BDA3-8EA1-AC1E-F3ED032D5801}"/>
                </a:ext>
              </a:extLst>
            </p:cNvPr>
            <p:cNvSpPr/>
            <p:nvPr/>
          </p:nvSpPr>
          <p:spPr>
            <a:xfrm flipH="1">
              <a:off x="6611242" y="1021101"/>
              <a:ext cx="663096" cy="417789"/>
            </a:xfrm>
            <a:custGeom>
              <a:avLst/>
              <a:gdLst/>
              <a:ahLst/>
              <a:cxnLst/>
              <a:rect l="l" t="t" r="r" b="b"/>
              <a:pathLst>
                <a:path w="107" h="67" extrusionOk="0">
                  <a:moveTo>
                    <a:pt x="0" y="45"/>
                  </a:moveTo>
                  <a:cubicBezTo>
                    <a:pt x="0" y="0"/>
                    <a:pt x="0" y="0"/>
                    <a:pt x="0" y="0"/>
                  </a:cubicBezTo>
                  <a:cubicBezTo>
                    <a:pt x="9" y="2"/>
                    <a:pt x="37" y="9"/>
                    <a:pt x="52" y="13"/>
                  </a:cubicBezTo>
                  <a:cubicBezTo>
                    <a:pt x="69" y="16"/>
                    <a:pt x="100" y="34"/>
                    <a:pt x="107" y="67"/>
                  </a:cubicBezTo>
                  <a:cubicBezTo>
                    <a:pt x="96" y="56"/>
                    <a:pt x="86" y="52"/>
                    <a:pt x="58" y="45"/>
                  </a:cubicBezTo>
                  <a:cubicBezTo>
                    <a:pt x="41" y="41"/>
                    <a:pt x="17" y="41"/>
                    <a:pt x="0" y="45"/>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1099;p50">
              <a:extLst>
                <a:ext uri="{FF2B5EF4-FFF2-40B4-BE49-F238E27FC236}">
                  <a16:creationId xmlns:a16="http://schemas.microsoft.com/office/drawing/2014/main" id="{4E30DE2B-B5E5-81B8-38FC-8DE4A1FC6AF6}"/>
                </a:ext>
              </a:extLst>
            </p:cNvPr>
            <p:cNvSpPr/>
            <p:nvPr/>
          </p:nvSpPr>
          <p:spPr>
            <a:xfrm flipH="1">
              <a:off x="7259006" y="875450"/>
              <a:ext cx="30663" cy="153317"/>
            </a:xfrm>
            <a:custGeom>
              <a:avLst/>
              <a:gdLst/>
              <a:ahLst/>
              <a:cxnLst/>
              <a:rect l="l" t="t" r="r" b="b"/>
              <a:pathLst>
                <a:path w="5" h="25" extrusionOk="0">
                  <a:moveTo>
                    <a:pt x="0" y="25"/>
                  </a:moveTo>
                  <a:cubicBezTo>
                    <a:pt x="0" y="25"/>
                    <a:pt x="1" y="8"/>
                    <a:pt x="1" y="4"/>
                  </a:cubicBezTo>
                  <a:cubicBezTo>
                    <a:pt x="2" y="0"/>
                    <a:pt x="3" y="0"/>
                    <a:pt x="4" y="4"/>
                  </a:cubicBezTo>
                  <a:cubicBezTo>
                    <a:pt x="4" y="8"/>
                    <a:pt x="5" y="25"/>
                    <a:pt x="5" y="25"/>
                  </a:cubicBezTo>
                  <a:cubicBezTo>
                    <a:pt x="5" y="25"/>
                    <a:pt x="2" y="24"/>
                    <a:pt x="0" y="2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1100;p50">
              <a:extLst>
                <a:ext uri="{FF2B5EF4-FFF2-40B4-BE49-F238E27FC236}">
                  <a16:creationId xmlns:a16="http://schemas.microsoft.com/office/drawing/2014/main" id="{455BA564-25C4-AE25-7465-5E7785FA0C0B}"/>
                </a:ext>
              </a:extLst>
            </p:cNvPr>
            <p:cNvSpPr/>
            <p:nvPr/>
          </p:nvSpPr>
          <p:spPr>
            <a:xfrm flipH="1">
              <a:off x="7132519" y="2036825"/>
              <a:ext cx="218478" cy="291302"/>
            </a:xfrm>
            <a:custGeom>
              <a:avLst/>
              <a:gdLst/>
              <a:ahLst/>
              <a:cxnLst/>
              <a:rect l="l" t="t" r="r" b="b"/>
              <a:pathLst>
                <a:path w="35" h="47" extrusionOk="0">
                  <a:moveTo>
                    <a:pt x="10" y="1"/>
                  </a:moveTo>
                  <a:cubicBezTo>
                    <a:pt x="5" y="0"/>
                    <a:pt x="6" y="4"/>
                    <a:pt x="6" y="7"/>
                  </a:cubicBezTo>
                  <a:cubicBezTo>
                    <a:pt x="4" y="10"/>
                    <a:pt x="3" y="12"/>
                    <a:pt x="4" y="14"/>
                  </a:cubicBezTo>
                  <a:cubicBezTo>
                    <a:pt x="4" y="16"/>
                    <a:pt x="0" y="18"/>
                    <a:pt x="3" y="22"/>
                  </a:cubicBezTo>
                  <a:cubicBezTo>
                    <a:pt x="6" y="25"/>
                    <a:pt x="10" y="32"/>
                    <a:pt x="12" y="35"/>
                  </a:cubicBezTo>
                  <a:cubicBezTo>
                    <a:pt x="15" y="38"/>
                    <a:pt x="21" y="47"/>
                    <a:pt x="21" y="47"/>
                  </a:cubicBezTo>
                  <a:cubicBezTo>
                    <a:pt x="35" y="36"/>
                    <a:pt x="35" y="36"/>
                    <a:pt x="35" y="36"/>
                  </a:cubicBezTo>
                  <a:cubicBezTo>
                    <a:pt x="35" y="36"/>
                    <a:pt x="26" y="9"/>
                    <a:pt x="21" y="5"/>
                  </a:cubicBezTo>
                  <a:cubicBezTo>
                    <a:pt x="17" y="1"/>
                    <a:pt x="13" y="2"/>
                    <a:pt x="10" y="1"/>
                  </a:cubicBezTo>
                  <a:close/>
                </a:path>
              </a:pathLst>
            </a:custGeom>
            <a:solidFill>
              <a:srgbClr val="442A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1101;p50">
              <a:extLst>
                <a:ext uri="{FF2B5EF4-FFF2-40B4-BE49-F238E27FC236}">
                  <a16:creationId xmlns:a16="http://schemas.microsoft.com/office/drawing/2014/main" id="{DB23457C-7C5A-D494-7349-0329C3ABBD87}"/>
                </a:ext>
              </a:extLst>
            </p:cNvPr>
            <p:cNvSpPr/>
            <p:nvPr/>
          </p:nvSpPr>
          <p:spPr>
            <a:xfrm flipH="1">
              <a:off x="7113353" y="2469944"/>
              <a:ext cx="180148" cy="360294"/>
            </a:xfrm>
            <a:custGeom>
              <a:avLst/>
              <a:gdLst/>
              <a:ahLst/>
              <a:cxnLst/>
              <a:rect l="l" t="t" r="r" b="b"/>
              <a:pathLst>
                <a:path w="29" h="58" extrusionOk="0">
                  <a:moveTo>
                    <a:pt x="0" y="0"/>
                  </a:moveTo>
                  <a:cubicBezTo>
                    <a:pt x="0" y="0"/>
                    <a:pt x="1" y="15"/>
                    <a:pt x="2" y="26"/>
                  </a:cubicBezTo>
                  <a:cubicBezTo>
                    <a:pt x="3" y="37"/>
                    <a:pt x="15" y="54"/>
                    <a:pt x="22" y="56"/>
                  </a:cubicBezTo>
                  <a:cubicBezTo>
                    <a:pt x="29" y="58"/>
                    <a:pt x="21" y="35"/>
                    <a:pt x="16" y="25"/>
                  </a:cubicBezTo>
                  <a:cubicBezTo>
                    <a:pt x="11" y="16"/>
                    <a:pt x="0" y="0"/>
                    <a:pt x="0"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1102;p50">
              <a:extLst>
                <a:ext uri="{FF2B5EF4-FFF2-40B4-BE49-F238E27FC236}">
                  <a16:creationId xmlns:a16="http://schemas.microsoft.com/office/drawing/2014/main" id="{F175406C-CFA5-8984-82F9-C45A20426A76}"/>
                </a:ext>
              </a:extLst>
            </p:cNvPr>
            <p:cNvSpPr/>
            <p:nvPr/>
          </p:nvSpPr>
          <p:spPr>
            <a:xfrm flipH="1">
              <a:off x="6990702" y="2228471"/>
              <a:ext cx="260638" cy="624767"/>
            </a:xfrm>
            <a:custGeom>
              <a:avLst/>
              <a:gdLst/>
              <a:ahLst/>
              <a:cxnLst/>
              <a:rect l="l" t="t" r="r" b="b"/>
              <a:pathLst>
                <a:path w="42" h="101" extrusionOk="0">
                  <a:moveTo>
                    <a:pt x="21" y="3"/>
                  </a:moveTo>
                  <a:cubicBezTo>
                    <a:pt x="14" y="0"/>
                    <a:pt x="0" y="11"/>
                    <a:pt x="0" y="11"/>
                  </a:cubicBezTo>
                  <a:cubicBezTo>
                    <a:pt x="0" y="11"/>
                    <a:pt x="0" y="42"/>
                    <a:pt x="3" y="60"/>
                  </a:cubicBezTo>
                  <a:cubicBezTo>
                    <a:pt x="5" y="69"/>
                    <a:pt x="6" y="84"/>
                    <a:pt x="12" y="92"/>
                  </a:cubicBezTo>
                  <a:cubicBezTo>
                    <a:pt x="18" y="100"/>
                    <a:pt x="36" y="101"/>
                    <a:pt x="39" y="81"/>
                  </a:cubicBezTo>
                  <a:cubicBezTo>
                    <a:pt x="42" y="62"/>
                    <a:pt x="37" y="47"/>
                    <a:pt x="35" y="34"/>
                  </a:cubicBezTo>
                  <a:cubicBezTo>
                    <a:pt x="33" y="26"/>
                    <a:pt x="26" y="12"/>
                    <a:pt x="21" y="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1103;p50">
              <a:extLst>
                <a:ext uri="{FF2B5EF4-FFF2-40B4-BE49-F238E27FC236}">
                  <a16:creationId xmlns:a16="http://schemas.microsoft.com/office/drawing/2014/main" id="{3E143860-9AFF-DB73-ECB2-95BF527F3881}"/>
                </a:ext>
              </a:extLst>
            </p:cNvPr>
            <p:cNvSpPr/>
            <p:nvPr/>
          </p:nvSpPr>
          <p:spPr>
            <a:xfrm flipH="1">
              <a:off x="7814778" y="2308961"/>
              <a:ext cx="114988" cy="490614"/>
            </a:xfrm>
            <a:custGeom>
              <a:avLst/>
              <a:gdLst/>
              <a:ahLst/>
              <a:cxnLst/>
              <a:rect l="l" t="t" r="r" b="b"/>
              <a:pathLst>
                <a:path w="18" h="79" extrusionOk="0">
                  <a:moveTo>
                    <a:pt x="2" y="0"/>
                  </a:moveTo>
                  <a:cubicBezTo>
                    <a:pt x="2" y="0"/>
                    <a:pt x="5" y="27"/>
                    <a:pt x="5" y="37"/>
                  </a:cubicBezTo>
                  <a:cubicBezTo>
                    <a:pt x="5" y="47"/>
                    <a:pt x="4" y="60"/>
                    <a:pt x="3" y="65"/>
                  </a:cubicBezTo>
                  <a:cubicBezTo>
                    <a:pt x="2" y="70"/>
                    <a:pt x="0" y="79"/>
                    <a:pt x="0" y="79"/>
                  </a:cubicBezTo>
                  <a:cubicBezTo>
                    <a:pt x="0" y="79"/>
                    <a:pt x="11" y="63"/>
                    <a:pt x="14" y="51"/>
                  </a:cubicBezTo>
                  <a:cubicBezTo>
                    <a:pt x="18" y="26"/>
                    <a:pt x="2" y="0"/>
                    <a:pt x="2"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1104;p50">
              <a:extLst>
                <a:ext uri="{FF2B5EF4-FFF2-40B4-BE49-F238E27FC236}">
                  <a16:creationId xmlns:a16="http://schemas.microsoft.com/office/drawing/2014/main" id="{B2A99E3A-D108-96BF-EA01-AF2F7ED060FB}"/>
                </a:ext>
              </a:extLst>
            </p:cNvPr>
            <p:cNvSpPr/>
            <p:nvPr/>
          </p:nvSpPr>
          <p:spPr>
            <a:xfrm flipH="1">
              <a:off x="7500479" y="2262966"/>
              <a:ext cx="141819" cy="1280194"/>
            </a:xfrm>
            <a:custGeom>
              <a:avLst/>
              <a:gdLst/>
              <a:ahLst/>
              <a:cxnLst/>
              <a:rect l="l" t="t" r="r" b="b"/>
              <a:pathLst>
                <a:path w="23" h="206" extrusionOk="0">
                  <a:moveTo>
                    <a:pt x="0" y="0"/>
                  </a:moveTo>
                  <a:cubicBezTo>
                    <a:pt x="18" y="0"/>
                    <a:pt x="18" y="0"/>
                    <a:pt x="18" y="0"/>
                  </a:cubicBezTo>
                  <a:cubicBezTo>
                    <a:pt x="18" y="0"/>
                    <a:pt x="15" y="159"/>
                    <a:pt x="18" y="177"/>
                  </a:cubicBezTo>
                  <a:cubicBezTo>
                    <a:pt x="20" y="189"/>
                    <a:pt x="23" y="205"/>
                    <a:pt x="23" y="205"/>
                  </a:cubicBezTo>
                  <a:cubicBezTo>
                    <a:pt x="5" y="206"/>
                    <a:pt x="5" y="206"/>
                    <a:pt x="5" y="206"/>
                  </a:cubicBezTo>
                  <a:cubicBezTo>
                    <a:pt x="5" y="206"/>
                    <a:pt x="0" y="195"/>
                    <a:pt x="0" y="159"/>
                  </a:cubicBezTo>
                  <a:cubicBezTo>
                    <a:pt x="0" y="128"/>
                    <a:pt x="0" y="0"/>
                    <a:pt x="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1105;p50">
              <a:extLst>
                <a:ext uri="{FF2B5EF4-FFF2-40B4-BE49-F238E27FC236}">
                  <a16:creationId xmlns:a16="http://schemas.microsoft.com/office/drawing/2014/main" id="{374E7BF6-A491-CBB8-38DB-24F3DDCE0B26}"/>
                </a:ext>
              </a:extLst>
            </p:cNvPr>
            <p:cNvSpPr/>
            <p:nvPr/>
          </p:nvSpPr>
          <p:spPr>
            <a:xfrm flipH="1">
              <a:off x="7653591" y="2331959"/>
              <a:ext cx="46200" cy="4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1106;p50">
              <a:extLst>
                <a:ext uri="{FF2B5EF4-FFF2-40B4-BE49-F238E27FC236}">
                  <a16:creationId xmlns:a16="http://schemas.microsoft.com/office/drawing/2014/main" id="{8C8D22A4-FBA3-8F42-A690-F393F8F705D7}"/>
                </a:ext>
              </a:extLst>
            </p:cNvPr>
            <p:cNvSpPr/>
            <p:nvPr/>
          </p:nvSpPr>
          <p:spPr>
            <a:xfrm flipH="1">
              <a:off x="7462313" y="2331959"/>
              <a:ext cx="42000" cy="4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1107;p50">
              <a:extLst>
                <a:ext uri="{FF2B5EF4-FFF2-40B4-BE49-F238E27FC236}">
                  <a16:creationId xmlns:a16="http://schemas.microsoft.com/office/drawing/2014/main" id="{12B426CB-1809-6205-0D1E-53B50602C5D4}"/>
                </a:ext>
              </a:extLst>
            </p:cNvPr>
            <p:cNvSpPr/>
            <p:nvPr/>
          </p:nvSpPr>
          <p:spPr>
            <a:xfrm flipH="1">
              <a:off x="7569471" y="2347290"/>
              <a:ext cx="122653" cy="72827"/>
            </a:xfrm>
            <a:custGeom>
              <a:avLst/>
              <a:gdLst/>
              <a:ahLst/>
              <a:cxnLst/>
              <a:rect l="l" t="t" r="r" b="b"/>
              <a:pathLst>
                <a:path w="20" h="12" extrusionOk="0">
                  <a:moveTo>
                    <a:pt x="3" y="1"/>
                  </a:moveTo>
                  <a:cubicBezTo>
                    <a:pt x="3" y="1"/>
                    <a:pt x="10" y="3"/>
                    <a:pt x="14" y="5"/>
                  </a:cubicBezTo>
                  <a:cubicBezTo>
                    <a:pt x="18" y="7"/>
                    <a:pt x="20" y="7"/>
                    <a:pt x="20" y="9"/>
                  </a:cubicBezTo>
                  <a:cubicBezTo>
                    <a:pt x="19" y="12"/>
                    <a:pt x="15" y="9"/>
                    <a:pt x="10" y="7"/>
                  </a:cubicBezTo>
                  <a:cubicBezTo>
                    <a:pt x="4" y="5"/>
                    <a:pt x="4" y="5"/>
                    <a:pt x="2" y="4"/>
                  </a:cubicBezTo>
                  <a:cubicBezTo>
                    <a:pt x="0" y="3"/>
                    <a:pt x="0" y="0"/>
                    <a:pt x="3"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1108;p50">
              <a:extLst>
                <a:ext uri="{FF2B5EF4-FFF2-40B4-BE49-F238E27FC236}">
                  <a16:creationId xmlns:a16="http://schemas.microsoft.com/office/drawing/2014/main" id="{032C0C1D-20F8-F951-DD22-B798C7A7E565}"/>
                </a:ext>
              </a:extLst>
            </p:cNvPr>
            <p:cNvSpPr/>
            <p:nvPr/>
          </p:nvSpPr>
          <p:spPr>
            <a:xfrm flipH="1">
              <a:off x="7469816" y="2347290"/>
              <a:ext cx="130319" cy="72827"/>
            </a:xfrm>
            <a:custGeom>
              <a:avLst/>
              <a:gdLst/>
              <a:ahLst/>
              <a:cxnLst/>
              <a:rect l="l" t="t" r="r" b="b"/>
              <a:pathLst>
                <a:path w="21" h="12" extrusionOk="0">
                  <a:moveTo>
                    <a:pt x="17" y="1"/>
                  </a:moveTo>
                  <a:cubicBezTo>
                    <a:pt x="17" y="1"/>
                    <a:pt x="10" y="3"/>
                    <a:pt x="6" y="5"/>
                  </a:cubicBezTo>
                  <a:cubicBezTo>
                    <a:pt x="3" y="7"/>
                    <a:pt x="0" y="7"/>
                    <a:pt x="1" y="9"/>
                  </a:cubicBezTo>
                  <a:cubicBezTo>
                    <a:pt x="2" y="12"/>
                    <a:pt x="6" y="9"/>
                    <a:pt x="11" y="7"/>
                  </a:cubicBezTo>
                  <a:cubicBezTo>
                    <a:pt x="16" y="5"/>
                    <a:pt x="17" y="5"/>
                    <a:pt x="19" y="4"/>
                  </a:cubicBezTo>
                  <a:cubicBezTo>
                    <a:pt x="21" y="3"/>
                    <a:pt x="20" y="0"/>
                    <a:pt x="17"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109;p50">
              <a:extLst>
                <a:ext uri="{FF2B5EF4-FFF2-40B4-BE49-F238E27FC236}">
                  <a16:creationId xmlns:a16="http://schemas.microsoft.com/office/drawing/2014/main" id="{78E9933D-324F-EC42-796A-75C110E988F0}"/>
                </a:ext>
              </a:extLst>
            </p:cNvPr>
            <p:cNvSpPr/>
            <p:nvPr/>
          </p:nvSpPr>
          <p:spPr>
            <a:xfrm flipH="1">
              <a:off x="7573435" y="2393285"/>
              <a:ext cx="26700" cy="348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110;p50">
              <a:extLst>
                <a:ext uri="{FF2B5EF4-FFF2-40B4-BE49-F238E27FC236}">
                  <a16:creationId xmlns:a16="http://schemas.microsoft.com/office/drawing/2014/main" id="{BD40BFE4-7412-5AD3-64F1-C53AC7E5A0FD}"/>
                </a:ext>
              </a:extLst>
            </p:cNvPr>
            <p:cNvSpPr/>
            <p:nvPr/>
          </p:nvSpPr>
          <p:spPr>
            <a:xfrm flipH="1">
              <a:off x="7653591" y="2630926"/>
              <a:ext cx="46200" cy="501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111;p50">
              <a:extLst>
                <a:ext uri="{FF2B5EF4-FFF2-40B4-BE49-F238E27FC236}">
                  <a16:creationId xmlns:a16="http://schemas.microsoft.com/office/drawing/2014/main" id="{246B13E1-24A7-C42B-6E77-C6F03F301F72}"/>
                </a:ext>
              </a:extLst>
            </p:cNvPr>
            <p:cNvSpPr/>
            <p:nvPr/>
          </p:nvSpPr>
          <p:spPr>
            <a:xfrm flipH="1">
              <a:off x="7462313" y="2630926"/>
              <a:ext cx="42000" cy="501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112;p50">
              <a:extLst>
                <a:ext uri="{FF2B5EF4-FFF2-40B4-BE49-F238E27FC236}">
                  <a16:creationId xmlns:a16="http://schemas.microsoft.com/office/drawing/2014/main" id="{C0531228-2389-9017-C944-8E15F72DB2F7}"/>
                </a:ext>
              </a:extLst>
            </p:cNvPr>
            <p:cNvSpPr/>
            <p:nvPr/>
          </p:nvSpPr>
          <p:spPr>
            <a:xfrm flipH="1">
              <a:off x="7569471" y="2642426"/>
              <a:ext cx="122653" cy="76658"/>
            </a:xfrm>
            <a:custGeom>
              <a:avLst/>
              <a:gdLst/>
              <a:ahLst/>
              <a:cxnLst/>
              <a:rect l="l" t="t" r="r" b="b"/>
              <a:pathLst>
                <a:path w="20" h="12" extrusionOk="0">
                  <a:moveTo>
                    <a:pt x="3" y="1"/>
                  </a:moveTo>
                  <a:cubicBezTo>
                    <a:pt x="3" y="1"/>
                    <a:pt x="10" y="3"/>
                    <a:pt x="14" y="5"/>
                  </a:cubicBezTo>
                  <a:cubicBezTo>
                    <a:pt x="18" y="7"/>
                    <a:pt x="20" y="7"/>
                    <a:pt x="20" y="9"/>
                  </a:cubicBezTo>
                  <a:cubicBezTo>
                    <a:pt x="19" y="12"/>
                    <a:pt x="15" y="9"/>
                    <a:pt x="10" y="7"/>
                  </a:cubicBezTo>
                  <a:cubicBezTo>
                    <a:pt x="4" y="5"/>
                    <a:pt x="4" y="5"/>
                    <a:pt x="2" y="4"/>
                  </a:cubicBezTo>
                  <a:cubicBezTo>
                    <a:pt x="0" y="3"/>
                    <a:pt x="0" y="0"/>
                    <a:pt x="3"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113;p50">
              <a:extLst>
                <a:ext uri="{FF2B5EF4-FFF2-40B4-BE49-F238E27FC236}">
                  <a16:creationId xmlns:a16="http://schemas.microsoft.com/office/drawing/2014/main" id="{DCA6784D-6A5B-0CBE-BC05-C4F416F6B009}"/>
                </a:ext>
              </a:extLst>
            </p:cNvPr>
            <p:cNvSpPr/>
            <p:nvPr/>
          </p:nvSpPr>
          <p:spPr>
            <a:xfrm flipH="1">
              <a:off x="7469816" y="2642426"/>
              <a:ext cx="130319" cy="76658"/>
            </a:xfrm>
            <a:custGeom>
              <a:avLst/>
              <a:gdLst/>
              <a:ahLst/>
              <a:cxnLst/>
              <a:rect l="l" t="t" r="r" b="b"/>
              <a:pathLst>
                <a:path w="21" h="12" extrusionOk="0">
                  <a:moveTo>
                    <a:pt x="17" y="1"/>
                  </a:moveTo>
                  <a:cubicBezTo>
                    <a:pt x="17" y="1"/>
                    <a:pt x="10" y="3"/>
                    <a:pt x="6" y="5"/>
                  </a:cubicBezTo>
                  <a:cubicBezTo>
                    <a:pt x="3" y="7"/>
                    <a:pt x="0" y="7"/>
                    <a:pt x="1" y="9"/>
                  </a:cubicBezTo>
                  <a:cubicBezTo>
                    <a:pt x="2" y="12"/>
                    <a:pt x="6" y="9"/>
                    <a:pt x="11" y="7"/>
                  </a:cubicBezTo>
                  <a:cubicBezTo>
                    <a:pt x="16" y="5"/>
                    <a:pt x="17" y="5"/>
                    <a:pt x="19" y="4"/>
                  </a:cubicBezTo>
                  <a:cubicBezTo>
                    <a:pt x="21" y="3"/>
                    <a:pt x="20" y="0"/>
                    <a:pt x="17"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114;p50">
              <a:extLst>
                <a:ext uri="{FF2B5EF4-FFF2-40B4-BE49-F238E27FC236}">
                  <a16:creationId xmlns:a16="http://schemas.microsoft.com/office/drawing/2014/main" id="{8AAC29C5-9109-4ECA-A0DA-438EA65C0912}"/>
                </a:ext>
              </a:extLst>
            </p:cNvPr>
            <p:cNvSpPr/>
            <p:nvPr/>
          </p:nvSpPr>
          <p:spPr>
            <a:xfrm flipH="1">
              <a:off x="7573435" y="2692253"/>
              <a:ext cx="26700" cy="306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115;p50">
              <a:extLst>
                <a:ext uri="{FF2B5EF4-FFF2-40B4-BE49-F238E27FC236}">
                  <a16:creationId xmlns:a16="http://schemas.microsoft.com/office/drawing/2014/main" id="{DEC36A5D-3489-FE81-D1CE-8FDA52C951D1}"/>
                </a:ext>
              </a:extLst>
            </p:cNvPr>
            <p:cNvSpPr/>
            <p:nvPr/>
          </p:nvSpPr>
          <p:spPr>
            <a:xfrm flipH="1">
              <a:off x="7653591" y="2929894"/>
              <a:ext cx="46200" cy="501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116;p50">
              <a:extLst>
                <a:ext uri="{FF2B5EF4-FFF2-40B4-BE49-F238E27FC236}">
                  <a16:creationId xmlns:a16="http://schemas.microsoft.com/office/drawing/2014/main" id="{CBA924E9-AF3C-21F6-F002-3576DFECD473}"/>
                </a:ext>
              </a:extLst>
            </p:cNvPr>
            <p:cNvSpPr/>
            <p:nvPr/>
          </p:nvSpPr>
          <p:spPr>
            <a:xfrm flipH="1">
              <a:off x="7462313" y="2929894"/>
              <a:ext cx="42000" cy="501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117;p50">
              <a:extLst>
                <a:ext uri="{FF2B5EF4-FFF2-40B4-BE49-F238E27FC236}">
                  <a16:creationId xmlns:a16="http://schemas.microsoft.com/office/drawing/2014/main" id="{6E9E841E-A136-FE33-9D11-E1CE583DE270}"/>
                </a:ext>
              </a:extLst>
            </p:cNvPr>
            <p:cNvSpPr/>
            <p:nvPr/>
          </p:nvSpPr>
          <p:spPr>
            <a:xfrm flipH="1">
              <a:off x="7569471" y="2941394"/>
              <a:ext cx="122653" cy="72827"/>
            </a:xfrm>
            <a:custGeom>
              <a:avLst/>
              <a:gdLst/>
              <a:ahLst/>
              <a:cxnLst/>
              <a:rect l="l" t="t" r="r" b="b"/>
              <a:pathLst>
                <a:path w="20" h="12" extrusionOk="0">
                  <a:moveTo>
                    <a:pt x="3" y="1"/>
                  </a:moveTo>
                  <a:cubicBezTo>
                    <a:pt x="3" y="1"/>
                    <a:pt x="10" y="3"/>
                    <a:pt x="14" y="5"/>
                  </a:cubicBezTo>
                  <a:cubicBezTo>
                    <a:pt x="18" y="7"/>
                    <a:pt x="20" y="8"/>
                    <a:pt x="20" y="10"/>
                  </a:cubicBezTo>
                  <a:cubicBezTo>
                    <a:pt x="19" y="12"/>
                    <a:pt x="15" y="10"/>
                    <a:pt x="10" y="8"/>
                  </a:cubicBezTo>
                  <a:cubicBezTo>
                    <a:pt x="4" y="6"/>
                    <a:pt x="4" y="5"/>
                    <a:pt x="2" y="4"/>
                  </a:cubicBezTo>
                  <a:cubicBezTo>
                    <a:pt x="0" y="3"/>
                    <a:pt x="0" y="0"/>
                    <a:pt x="3"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118;p50">
              <a:extLst>
                <a:ext uri="{FF2B5EF4-FFF2-40B4-BE49-F238E27FC236}">
                  <a16:creationId xmlns:a16="http://schemas.microsoft.com/office/drawing/2014/main" id="{F9B77503-623B-8B47-389E-D88AFA27D98B}"/>
                </a:ext>
              </a:extLst>
            </p:cNvPr>
            <p:cNvSpPr/>
            <p:nvPr/>
          </p:nvSpPr>
          <p:spPr>
            <a:xfrm flipH="1">
              <a:off x="7469816" y="2941394"/>
              <a:ext cx="130319" cy="72827"/>
            </a:xfrm>
            <a:custGeom>
              <a:avLst/>
              <a:gdLst/>
              <a:ahLst/>
              <a:cxnLst/>
              <a:rect l="l" t="t" r="r" b="b"/>
              <a:pathLst>
                <a:path w="21" h="12" extrusionOk="0">
                  <a:moveTo>
                    <a:pt x="17" y="1"/>
                  </a:moveTo>
                  <a:cubicBezTo>
                    <a:pt x="17" y="1"/>
                    <a:pt x="10" y="3"/>
                    <a:pt x="6" y="5"/>
                  </a:cubicBezTo>
                  <a:cubicBezTo>
                    <a:pt x="3" y="7"/>
                    <a:pt x="0" y="8"/>
                    <a:pt x="1" y="10"/>
                  </a:cubicBezTo>
                  <a:cubicBezTo>
                    <a:pt x="2" y="12"/>
                    <a:pt x="6" y="10"/>
                    <a:pt x="11" y="8"/>
                  </a:cubicBezTo>
                  <a:cubicBezTo>
                    <a:pt x="16" y="6"/>
                    <a:pt x="17" y="5"/>
                    <a:pt x="19" y="4"/>
                  </a:cubicBezTo>
                  <a:cubicBezTo>
                    <a:pt x="21" y="3"/>
                    <a:pt x="20" y="0"/>
                    <a:pt x="17"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119;p50">
              <a:extLst>
                <a:ext uri="{FF2B5EF4-FFF2-40B4-BE49-F238E27FC236}">
                  <a16:creationId xmlns:a16="http://schemas.microsoft.com/office/drawing/2014/main" id="{54A93362-61B3-77F7-578E-CC16A06D5251}"/>
                </a:ext>
              </a:extLst>
            </p:cNvPr>
            <p:cNvSpPr/>
            <p:nvPr/>
          </p:nvSpPr>
          <p:spPr>
            <a:xfrm flipH="1">
              <a:off x="7573435" y="2998886"/>
              <a:ext cx="26700" cy="234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120;p50">
              <a:extLst>
                <a:ext uri="{FF2B5EF4-FFF2-40B4-BE49-F238E27FC236}">
                  <a16:creationId xmlns:a16="http://schemas.microsoft.com/office/drawing/2014/main" id="{BD89BF68-71B7-E0F5-4E6B-2E9F2A5E16B3}"/>
                </a:ext>
              </a:extLst>
            </p:cNvPr>
            <p:cNvSpPr/>
            <p:nvPr/>
          </p:nvSpPr>
          <p:spPr>
            <a:xfrm flipH="1">
              <a:off x="7653591" y="3232695"/>
              <a:ext cx="46200" cy="420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121;p50">
              <a:extLst>
                <a:ext uri="{FF2B5EF4-FFF2-40B4-BE49-F238E27FC236}">
                  <a16:creationId xmlns:a16="http://schemas.microsoft.com/office/drawing/2014/main" id="{14D24303-DA4D-66C6-A059-1E5619EBC516}"/>
                </a:ext>
              </a:extLst>
            </p:cNvPr>
            <p:cNvSpPr/>
            <p:nvPr/>
          </p:nvSpPr>
          <p:spPr>
            <a:xfrm flipH="1">
              <a:off x="7462313" y="3232695"/>
              <a:ext cx="42000" cy="420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122;p50">
              <a:extLst>
                <a:ext uri="{FF2B5EF4-FFF2-40B4-BE49-F238E27FC236}">
                  <a16:creationId xmlns:a16="http://schemas.microsoft.com/office/drawing/2014/main" id="{ECC8A238-4629-6970-2B3F-E0B96FB4B4A9}"/>
                </a:ext>
              </a:extLst>
            </p:cNvPr>
            <p:cNvSpPr/>
            <p:nvPr/>
          </p:nvSpPr>
          <p:spPr>
            <a:xfrm flipH="1">
              <a:off x="7569471" y="3240361"/>
              <a:ext cx="122653" cy="72827"/>
            </a:xfrm>
            <a:custGeom>
              <a:avLst/>
              <a:gdLst/>
              <a:ahLst/>
              <a:cxnLst/>
              <a:rect l="l" t="t" r="r" b="b"/>
              <a:pathLst>
                <a:path w="20" h="12" extrusionOk="0">
                  <a:moveTo>
                    <a:pt x="3" y="1"/>
                  </a:moveTo>
                  <a:cubicBezTo>
                    <a:pt x="3" y="1"/>
                    <a:pt x="10" y="4"/>
                    <a:pt x="14" y="5"/>
                  </a:cubicBezTo>
                  <a:cubicBezTo>
                    <a:pt x="18" y="7"/>
                    <a:pt x="20" y="8"/>
                    <a:pt x="20" y="10"/>
                  </a:cubicBezTo>
                  <a:cubicBezTo>
                    <a:pt x="19" y="12"/>
                    <a:pt x="15" y="10"/>
                    <a:pt x="10" y="8"/>
                  </a:cubicBezTo>
                  <a:cubicBezTo>
                    <a:pt x="4" y="6"/>
                    <a:pt x="4" y="5"/>
                    <a:pt x="2" y="4"/>
                  </a:cubicBezTo>
                  <a:cubicBezTo>
                    <a:pt x="0" y="3"/>
                    <a:pt x="0" y="0"/>
                    <a:pt x="3"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123;p50">
              <a:extLst>
                <a:ext uri="{FF2B5EF4-FFF2-40B4-BE49-F238E27FC236}">
                  <a16:creationId xmlns:a16="http://schemas.microsoft.com/office/drawing/2014/main" id="{671E7F68-893A-E034-4BAA-4DD4C7CF2011}"/>
                </a:ext>
              </a:extLst>
            </p:cNvPr>
            <p:cNvSpPr/>
            <p:nvPr/>
          </p:nvSpPr>
          <p:spPr>
            <a:xfrm flipH="1">
              <a:off x="7469816" y="3240361"/>
              <a:ext cx="130319" cy="72827"/>
            </a:xfrm>
            <a:custGeom>
              <a:avLst/>
              <a:gdLst/>
              <a:ahLst/>
              <a:cxnLst/>
              <a:rect l="l" t="t" r="r" b="b"/>
              <a:pathLst>
                <a:path w="21" h="12" extrusionOk="0">
                  <a:moveTo>
                    <a:pt x="17" y="1"/>
                  </a:moveTo>
                  <a:cubicBezTo>
                    <a:pt x="17" y="1"/>
                    <a:pt x="10" y="4"/>
                    <a:pt x="6" y="5"/>
                  </a:cubicBezTo>
                  <a:cubicBezTo>
                    <a:pt x="3" y="7"/>
                    <a:pt x="0" y="8"/>
                    <a:pt x="1" y="10"/>
                  </a:cubicBezTo>
                  <a:cubicBezTo>
                    <a:pt x="2" y="12"/>
                    <a:pt x="6" y="10"/>
                    <a:pt x="11" y="8"/>
                  </a:cubicBezTo>
                  <a:cubicBezTo>
                    <a:pt x="16" y="6"/>
                    <a:pt x="17" y="5"/>
                    <a:pt x="19" y="4"/>
                  </a:cubicBezTo>
                  <a:cubicBezTo>
                    <a:pt x="21" y="3"/>
                    <a:pt x="20" y="0"/>
                    <a:pt x="17" y="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124;p50">
              <a:extLst>
                <a:ext uri="{FF2B5EF4-FFF2-40B4-BE49-F238E27FC236}">
                  <a16:creationId xmlns:a16="http://schemas.microsoft.com/office/drawing/2014/main" id="{65FD5CE5-6FAA-D8AA-2F37-40630D09CB59}"/>
                </a:ext>
              </a:extLst>
            </p:cNvPr>
            <p:cNvSpPr/>
            <p:nvPr/>
          </p:nvSpPr>
          <p:spPr>
            <a:xfrm flipH="1">
              <a:off x="7573435" y="3294022"/>
              <a:ext cx="26700" cy="26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125;p50">
              <a:extLst>
                <a:ext uri="{FF2B5EF4-FFF2-40B4-BE49-F238E27FC236}">
                  <a16:creationId xmlns:a16="http://schemas.microsoft.com/office/drawing/2014/main" id="{C0566A80-C8A3-1B03-AC0C-099A2C218B18}"/>
                </a:ext>
              </a:extLst>
            </p:cNvPr>
            <p:cNvSpPr/>
            <p:nvPr/>
          </p:nvSpPr>
          <p:spPr>
            <a:xfrm flipH="1">
              <a:off x="7251338" y="2297464"/>
              <a:ext cx="42163" cy="233809"/>
            </a:xfrm>
            <a:custGeom>
              <a:avLst/>
              <a:gdLst/>
              <a:ahLst/>
              <a:cxnLst/>
              <a:rect l="l" t="t" r="r" b="b"/>
              <a:pathLst>
                <a:path w="7" h="38" extrusionOk="0">
                  <a:moveTo>
                    <a:pt x="4" y="38"/>
                  </a:moveTo>
                  <a:cubicBezTo>
                    <a:pt x="3" y="38"/>
                    <a:pt x="3" y="38"/>
                    <a:pt x="3" y="38"/>
                  </a:cubicBezTo>
                  <a:cubicBezTo>
                    <a:pt x="1" y="38"/>
                    <a:pt x="0" y="37"/>
                    <a:pt x="0" y="35"/>
                  </a:cubicBezTo>
                  <a:cubicBezTo>
                    <a:pt x="0" y="3"/>
                    <a:pt x="0" y="3"/>
                    <a:pt x="0" y="3"/>
                  </a:cubicBezTo>
                  <a:cubicBezTo>
                    <a:pt x="0" y="2"/>
                    <a:pt x="1" y="0"/>
                    <a:pt x="3" y="0"/>
                  </a:cubicBezTo>
                  <a:cubicBezTo>
                    <a:pt x="4" y="0"/>
                    <a:pt x="4" y="0"/>
                    <a:pt x="4" y="0"/>
                  </a:cubicBezTo>
                  <a:cubicBezTo>
                    <a:pt x="5" y="0"/>
                    <a:pt x="7" y="2"/>
                    <a:pt x="7" y="3"/>
                  </a:cubicBezTo>
                  <a:cubicBezTo>
                    <a:pt x="7" y="35"/>
                    <a:pt x="7" y="35"/>
                    <a:pt x="7" y="35"/>
                  </a:cubicBezTo>
                  <a:cubicBezTo>
                    <a:pt x="7" y="37"/>
                    <a:pt x="5" y="38"/>
                    <a:pt x="4" y="3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2854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5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Target Audience</a:t>
            </a:r>
            <a:endParaRPr dirty="0"/>
          </a:p>
        </p:txBody>
      </p:sp>
      <p:graphicFrame>
        <p:nvGraphicFramePr>
          <p:cNvPr id="1390" name="Google Shape;1390;p59"/>
          <p:cNvGraphicFramePr/>
          <p:nvPr>
            <p:extLst>
              <p:ext uri="{D42A27DB-BD31-4B8C-83A1-F6EECF244321}">
                <p14:modId xmlns:p14="http://schemas.microsoft.com/office/powerpoint/2010/main" val="3924476587"/>
              </p:ext>
            </p:extLst>
          </p:nvPr>
        </p:nvGraphicFramePr>
        <p:xfrm>
          <a:off x="1011383" y="1489350"/>
          <a:ext cx="6450675" cy="2529720"/>
        </p:xfrm>
        <a:graphic>
          <a:graphicData uri="http://schemas.openxmlformats.org/drawingml/2006/table">
            <a:tbl>
              <a:tblPr>
                <a:noFill/>
                <a:tableStyleId>{BD445AD9-0746-40CB-B93B-1445C1389F4E}</a:tableStyleId>
              </a:tblPr>
              <a:tblGrid>
                <a:gridCol w="2061050">
                  <a:extLst>
                    <a:ext uri="{9D8B030D-6E8A-4147-A177-3AD203B41FA5}">
                      <a16:colId xmlns:a16="http://schemas.microsoft.com/office/drawing/2014/main" val="20000"/>
                    </a:ext>
                  </a:extLst>
                </a:gridCol>
                <a:gridCol w="2194850">
                  <a:extLst>
                    <a:ext uri="{9D8B030D-6E8A-4147-A177-3AD203B41FA5}">
                      <a16:colId xmlns:a16="http://schemas.microsoft.com/office/drawing/2014/main" val="20001"/>
                    </a:ext>
                  </a:extLst>
                </a:gridCol>
                <a:gridCol w="2194775">
                  <a:extLst>
                    <a:ext uri="{9D8B030D-6E8A-4147-A177-3AD203B41FA5}">
                      <a16:colId xmlns:a16="http://schemas.microsoft.com/office/drawing/2014/main" val="20002"/>
                    </a:ext>
                  </a:extLst>
                </a:gridCol>
              </a:tblGrid>
              <a:tr h="454325">
                <a:tc>
                  <a:txBody>
                    <a:bodyPr/>
                    <a:lstStyle/>
                    <a:p>
                      <a:pPr marL="0" lvl="0" indent="0" algn="ctr" rtl="0">
                        <a:spcBef>
                          <a:spcPts val="0"/>
                        </a:spcBef>
                        <a:spcAft>
                          <a:spcPts val="0"/>
                        </a:spcAft>
                        <a:buNone/>
                      </a:pPr>
                      <a:r>
                        <a:rPr lang="en" sz="2000" b="1" dirty="0">
                          <a:solidFill>
                            <a:schemeClr val="dk1"/>
                          </a:solidFill>
                          <a:latin typeface="Lexend"/>
                          <a:ea typeface="Lexend"/>
                          <a:cs typeface="Lexend"/>
                          <a:sym typeface="Lexend"/>
                        </a:rPr>
                        <a:t>Type A</a:t>
                      </a:r>
                      <a:endParaRPr sz="2000" b="1" dirty="0">
                        <a:solidFill>
                          <a:schemeClr val="dk1"/>
                        </a:solidFill>
                        <a:latin typeface="Lexend"/>
                        <a:ea typeface="Lexend"/>
                        <a:cs typeface="Lexend"/>
                        <a:sym typeface="Lexe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Lexend"/>
                          <a:ea typeface="Lexend"/>
                          <a:cs typeface="Lexend"/>
                          <a:sym typeface="Lexend"/>
                        </a:rPr>
                        <a:t>Type B</a:t>
                      </a:r>
                      <a:endParaRPr sz="2000" b="1">
                        <a:solidFill>
                          <a:schemeClr val="dk1"/>
                        </a:solidFill>
                        <a:latin typeface="Lexend"/>
                        <a:ea typeface="Lexend"/>
                        <a:cs typeface="Lexend"/>
                        <a:sym typeface="Lexe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Lexend"/>
                          <a:ea typeface="Lexend"/>
                          <a:cs typeface="Lexend"/>
                          <a:sym typeface="Lexend"/>
                        </a:rPr>
                        <a:t>Type C</a:t>
                      </a:r>
                      <a:endParaRPr sz="2000" b="1">
                        <a:solidFill>
                          <a:schemeClr val="dk1"/>
                        </a:solidFill>
                        <a:latin typeface="Lexend"/>
                        <a:ea typeface="Lexend"/>
                        <a:cs typeface="Lexend"/>
                        <a:sym typeface="Lexe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72125">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Cannot enable Location Services</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Not Tech Savvy</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Does not have a SmartPhone</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72125">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Requires minimal Information gathering</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Doesn’t Check the Weather App</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Does have a 2G Phone with SMS</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72125">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May not have public telecom access</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Doesn’t properly understand the Build In Weather App</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Asap"/>
                          <a:ea typeface="Asap"/>
                          <a:cs typeface="Asap"/>
                          <a:sym typeface="Asap"/>
                        </a:rPr>
                        <a:t>Is able to get Telecom Access</a:t>
                      </a:r>
                      <a:endParaRPr dirty="0">
                        <a:solidFill>
                          <a:schemeClr val="dk1"/>
                        </a:solidFill>
                        <a:latin typeface="Asap"/>
                        <a:ea typeface="Asap"/>
                        <a:cs typeface="Asap"/>
                        <a:sym typeface="Asap"/>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A</a:t>
            </a:r>
            <a:endParaRPr dirty="0"/>
          </a:p>
        </p:txBody>
      </p:sp>
      <p:sp>
        <p:nvSpPr>
          <p:cNvPr id="748" name="Google Shape;748;p40"/>
          <p:cNvSpPr txBox="1">
            <a:spLocks noGrp="1"/>
          </p:cNvSpPr>
          <p:nvPr>
            <p:ph type="subTitle" idx="1"/>
          </p:nvPr>
        </p:nvSpPr>
        <p:spPr>
          <a:xfrm>
            <a:off x="4495670" y="1505700"/>
            <a:ext cx="3028500"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WeatherSnap</a:t>
            </a:r>
            <a:r>
              <a:rPr lang="en-US" dirty="0"/>
              <a:t> Could be run on private networks with no access to any external services besides the Weather API.</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of the contact details in the SNS Queue can remain within the control of the organization managing the service.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749" name="Google Shape;749;p40"/>
          <p:cNvSpPr txBox="1">
            <a:spLocks noGrp="1"/>
          </p:cNvSpPr>
          <p:nvPr>
            <p:ph type="subTitle" idx="2"/>
          </p:nvPr>
        </p:nvSpPr>
        <p:spPr>
          <a:xfrm>
            <a:off x="922874" y="1505700"/>
            <a:ext cx="3451005"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A customers would be similar to those in the Military or other Government Institutions where Data Breaches such as location are unacceptable.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You may remember when the US Airforce was compromised in Germany due to the use of an exercise app that tracked the entire outline of all US Airforce Bases in europe which lead to the US Banning all applications that used Location Services on Government Phones</a:t>
            </a:r>
            <a:endParaRPr dirty="0"/>
          </a:p>
        </p:txBody>
      </p:sp>
    </p:spTree>
    <p:extLst>
      <p:ext uri="{BB962C8B-B14F-4D97-AF65-F5344CB8AC3E}">
        <p14:creationId xmlns:p14="http://schemas.microsoft.com/office/powerpoint/2010/main" val="390185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B</a:t>
            </a:r>
            <a:endParaRPr dirty="0"/>
          </a:p>
        </p:txBody>
      </p:sp>
      <p:sp>
        <p:nvSpPr>
          <p:cNvPr id="748" name="Google Shape;748;p40"/>
          <p:cNvSpPr txBox="1">
            <a:spLocks noGrp="1"/>
          </p:cNvSpPr>
          <p:nvPr>
            <p:ph type="subTitle" idx="1"/>
          </p:nvPr>
        </p:nvSpPr>
        <p:spPr>
          <a:xfrm>
            <a:off x="4495670" y="1505700"/>
            <a:ext cx="3028500"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WeatherSnap</a:t>
            </a:r>
            <a:r>
              <a:rPr lang="en-US" dirty="0"/>
              <a:t> provides daily updates via concise emails/texts daily which provide ease of use and understanding to these types of customers.</a:t>
            </a:r>
          </a:p>
          <a:p>
            <a:pPr marL="0" lvl="0" indent="0" algn="l" rtl="0">
              <a:spcBef>
                <a:spcPts val="0"/>
              </a:spcBef>
              <a:spcAft>
                <a:spcPts val="0"/>
              </a:spcAft>
              <a:buNone/>
            </a:pPr>
            <a:endParaRPr dirty="0"/>
          </a:p>
        </p:txBody>
      </p:sp>
      <p:sp>
        <p:nvSpPr>
          <p:cNvPr id="749" name="Google Shape;749;p40"/>
          <p:cNvSpPr txBox="1">
            <a:spLocks noGrp="1"/>
          </p:cNvSpPr>
          <p:nvPr>
            <p:ph type="subTitle" idx="2"/>
          </p:nvPr>
        </p:nvSpPr>
        <p:spPr>
          <a:xfrm>
            <a:off x="922874" y="1505700"/>
            <a:ext cx="3451005"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B customers would be Those customers who struggle slightly with Technology. They may be used to emails and texts but still havent gotten up to speed with applications etc.</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Elderly People and Non Tech Savvy people usually use technology for communication and not much else. For them apps such as the weather app are far too complicated to understand and use.</a:t>
            </a:r>
            <a:endParaRPr dirty="0"/>
          </a:p>
        </p:txBody>
      </p:sp>
    </p:spTree>
    <p:extLst>
      <p:ext uri="{BB962C8B-B14F-4D97-AF65-F5344CB8AC3E}">
        <p14:creationId xmlns:p14="http://schemas.microsoft.com/office/powerpoint/2010/main" val="296378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C</a:t>
            </a:r>
            <a:endParaRPr dirty="0"/>
          </a:p>
        </p:txBody>
      </p:sp>
      <p:sp>
        <p:nvSpPr>
          <p:cNvPr id="748" name="Google Shape;748;p40"/>
          <p:cNvSpPr txBox="1">
            <a:spLocks noGrp="1"/>
          </p:cNvSpPr>
          <p:nvPr>
            <p:ph type="subTitle" idx="1"/>
          </p:nvPr>
        </p:nvSpPr>
        <p:spPr>
          <a:xfrm>
            <a:off x="921598" y="3532073"/>
            <a:ext cx="3028500" cy="13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WeatherSnap</a:t>
            </a:r>
            <a:r>
              <a:rPr lang="en-US" dirty="0"/>
              <a:t> could (in the Future) allow them to easily register via a text message to register for text based weather updates.</a:t>
            </a:r>
          </a:p>
          <a:p>
            <a:pPr marL="0" lvl="0" indent="0" algn="l" rtl="0">
              <a:spcBef>
                <a:spcPts val="0"/>
              </a:spcBef>
              <a:spcAft>
                <a:spcPts val="0"/>
              </a:spcAft>
              <a:buNone/>
            </a:pPr>
            <a:endParaRPr dirty="0"/>
          </a:p>
        </p:txBody>
      </p:sp>
      <p:sp>
        <p:nvSpPr>
          <p:cNvPr id="749" name="Google Shape;749;p40"/>
          <p:cNvSpPr txBox="1">
            <a:spLocks noGrp="1"/>
          </p:cNvSpPr>
          <p:nvPr>
            <p:ph type="subTitle" idx="2"/>
          </p:nvPr>
        </p:nvSpPr>
        <p:spPr>
          <a:xfrm>
            <a:off x="921598" y="1121460"/>
            <a:ext cx="3451005"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Type C customers would be Those customers who simply do not have access to the internet or other means of communication besides 2G Telecom.</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For example, According to the Pakistan Telecommunication Authority, 50% of Pakistan’s Telecom Traffic is still 2G! Meaning that 50% just uses their phone for texts and calls.</a:t>
            </a:r>
          </a:p>
        </p:txBody>
      </p:sp>
      <p:grpSp>
        <p:nvGrpSpPr>
          <p:cNvPr id="5" name="Google Shape;1218;p55">
            <a:extLst>
              <a:ext uri="{FF2B5EF4-FFF2-40B4-BE49-F238E27FC236}">
                <a16:creationId xmlns:a16="http://schemas.microsoft.com/office/drawing/2014/main" id="{AB50F36A-238E-B26D-D244-A72A5B8994BD}"/>
              </a:ext>
            </a:extLst>
          </p:cNvPr>
          <p:cNvGrpSpPr/>
          <p:nvPr/>
        </p:nvGrpSpPr>
        <p:grpSpPr>
          <a:xfrm>
            <a:off x="5209261" y="412940"/>
            <a:ext cx="2243099" cy="4134740"/>
            <a:chOff x="5186401" y="494525"/>
            <a:chExt cx="1834973" cy="3724678"/>
          </a:xfrm>
        </p:grpSpPr>
        <p:sp>
          <p:nvSpPr>
            <p:cNvPr id="6" name="Google Shape;1219;p55">
              <a:extLst>
                <a:ext uri="{FF2B5EF4-FFF2-40B4-BE49-F238E27FC236}">
                  <a16:creationId xmlns:a16="http://schemas.microsoft.com/office/drawing/2014/main" id="{2C51CEC0-A30F-63D2-7F1D-C86C0840BC3C}"/>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20;p55">
              <a:extLst>
                <a:ext uri="{FF2B5EF4-FFF2-40B4-BE49-F238E27FC236}">
                  <a16:creationId xmlns:a16="http://schemas.microsoft.com/office/drawing/2014/main" id="{0474EB51-B9DA-79D1-3E9D-9C40F7746B8D}"/>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descr="A screenshot of a phone&#10;&#10;Description automatically generated">
            <a:extLst>
              <a:ext uri="{FF2B5EF4-FFF2-40B4-BE49-F238E27FC236}">
                <a16:creationId xmlns:a16="http://schemas.microsoft.com/office/drawing/2014/main" id="{C273BDF4-68FD-AC1F-7C61-0191099089D7}"/>
              </a:ext>
            </a:extLst>
          </p:cNvPr>
          <p:cNvPicPr>
            <a:picLocks noChangeAspect="1"/>
          </p:cNvPicPr>
          <p:nvPr/>
        </p:nvPicPr>
        <p:blipFill>
          <a:blip r:embed="rId3"/>
          <a:stretch>
            <a:fillRect/>
          </a:stretch>
        </p:blipFill>
        <p:spPr>
          <a:xfrm>
            <a:off x="5322434" y="609599"/>
            <a:ext cx="2015626" cy="3655002"/>
          </a:xfrm>
          <a:prstGeom prst="rect">
            <a:avLst/>
          </a:prstGeom>
        </p:spPr>
      </p:pic>
    </p:spTree>
    <p:extLst>
      <p:ext uri="{BB962C8B-B14F-4D97-AF65-F5344CB8AC3E}">
        <p14:creationId xmlns:p14="http://schemas.microsoft.com/office/powerpoint/2010/main" val="139314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86" name="Google Shape;1186;p52"/>
          <p:cNvSpPr txBox="1">
            <a:spLocks noGrp="1"/>
          </p:cNvSpPr>
          <p:nvPr>
            <p:ph type="title"/>
          </p:nvPr>
        </p:nvSpPr>
        <p:spPr>
          <a:xfrm>
            <a:off x="2348820" y="1159772"/>
            <a:ext cx="4021500" cy="23530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dirty="0"/>
              <a:t>LET’S DEMO!</a:t>
            </a:r>
            <a:endParaRPr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653" name="Google Shape;653;p37"/>
          <p:cNvSpPr txBox="1">
            <a:spLocks noGrp="1"/>
          </p:cNvSpPr>
          <p:nvPr>
            <p:ph type="title" idx="5"/>
          </p:nvPr>
        </p:nvSpPr>
        <p:spPr>
          <a:xfrm>
            <a:off x="720200" y="1438375"/>
            <a:ext cx="675600" cy="69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54" name="Google Shape;654;p37"/>
          <p:cNvSpPr txBox="1">
            <a:spLocks noGrp="1"/>
          </p:cNvSpPr>
          <p:nvPr>
            <p:ph type="title" idx="6"/>
          </p:nvPr>
        </p:nvSpPr>
        <p:spPr>
          <a:xfrm>
            <a:off x="720200" y="3024075"/>
            <a:ext cx="675600" cy="69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55" name="Google Shape;655;p37"/>
          <p:cNvSpPr txBox="1">
            <a:spLocks noGrp="1"/>
          </p:cNvSpPr>
          <p:nvPr>
            <p:ph type="title" idx="7"/>
          </p:nvPr>
        </p:nvSpPr>
        <p:spPr>
          <a:xfrm>
            <a:off x="4515466" y="1438375"/>
            <a:ext cx="675600" cy="69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56" name="Google Shape;656;p37"/>
          <p:cNvSpPr txBox="1">
            <a:spLocks noGrp="1"/>
          </p:cNvSpPr>
          <p:nvPr>
            <p:ph type="title" idx="8"/>
          </p:nvPr>
        </p:nvSpPr>
        <p:spPr>
          <a:xfrm>
            <a:off x="4515466" y="3024075"/>
            <a:ext cx="675600" cy="69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57" name="Google Shape;657;p37"/>
          <p:cNvSpPr txBox="1">
            <a:spLocks noGrp="1"/>
          </p:cNvSpPr>
          <p:nvPr>
            <p:ph type="subTitle" idx="9"/>
          </p:nvPr>
        </p:nvSpPr>
        <p:spPr>
          <a:xfrm>
            <a:off x="1541525" y="1438374"/>
            <a:ext cx="2829000" cy="696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is WeatherSnap</a:t>
            </a:r>
            <a:endParaRPr dirty="0"/>
          </a:p>
        </p:txBody>
      </p:sp>
      <p:sp>
        <p:nvSpPr>
          <p:cNvPr id="658" name="Google Shape;658;p37"/>
          <p:cNvSpPr txBox="1">
            <a:spLocks noGrp="1"/>
          </p:cNvSpPr>
          <p:nvPr>
            <p:ph type="subTitle" idx="13"/>
          </p:nvPr>
        </p:nvSpPr>
        <p:spPr>
          <a:xfrm>
            <a:off x="5336925" y="1438375"/>
            <a:ext cx="28290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How Does It Work</a:t>
            </a:r>
            <a:endParaRPr dirty="0"/>
          </a:p>
        </p:txBody>
      </p:sp>
      <p:sp>
        <p:nvSpPr>
          <p:cNvPr id="659" name="Google Shape;659;p37"/>
          <p:cNvSpPr txBox="1">
            <a:spLocks noGrp="1"/>
          </p:cNvSpPr>
          <p:nvPr>
            <p:ph type="subTitle" idx="14"/>
          </p:nvPr>
        </p:nvSpPr>
        <p:spPr>
          <a:xfrm>
            <a:off x="1541525" y="3024074"/>
            <a:ext cx="2829000" cy="8849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we designed our architecture this way</a:t>
            </a:r>
            <a:endParaRPr dirty="0"/>
          </a:p>
        </p:txBody>
      </p:sp>
      <p:sp>
        <p:nvSpPr>
          <p:cNvPr id="660" name="Google Shape;660;p37"/>
          <p:cNvSpPr txBox="1">
            <a:spLocks noGrp="1"/>
          </p:cNvSpPr>
          <p:nvPr>
            <p:ph type="subTitle" idx="15"/>
          </p:nvPr>
        </p:nvSpPr>
        <p:spPr>
          <a:xfrm>
            <a:off x="5336925" y="3024074"/>
            <a:ext cx="2829000" cy="5726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Who is this for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9"/>
          <p:cNvSpPr txBox="1">
            <a:spLocks noGrp="1"/>
          </p:cNvSpPr>
          <p:nvPr>
            <p:ph type="title"/>
          </p:nvPr>
        </p:nvSpPr>
        <p:spPr>
          <a:xfrm>
            <a:off x="2470592" y="2131000"/>
            <a:ext cx="5861408" cy="725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What is WeatherSnap</a:t>
            </a:r>
            <a:endParaRPr dirty="0"/>
          </a:p>
        </p:txBody>
      </p:sp>
      <p:sp>
        <p:nvSpPr>
          <p:cNvPr id="705" name="Google Shape;705;p39"/>
          <p:cNvSpPr txBox="1">
            <a:spLocks noGrp="1"/>
          </p:cNvSpPr>
          <p:nvPr>
            <p:ph type="title" idx="2"/>
          </p:nvPr>
        </p:nvSpPr>
        <p:spPr>
          <a:xfrm>
            <a:off x="7216425" y="899738"/>
            <a:ext cx="1094700" cy="11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707" name="Google Shape;707;p39"/>
          <p:cNvGrpSpPr/>
          <p:nvPr/>
        </p:nvGrpSpPr>
        <p:grpSpPr>
          <a:xfrm>
            <a:off x="713214" y="1483575"/>
            <a:ext cx="2096660" cy="3382250"/>
            <a:chOff x="713214" y="1407375"/>
            <a:chExt cx="2096660" cy="3382250"/>
          </a:xfrm>
        </p:grpSpPr>
        <p:sp>
          <p:nvSpPr>
            <p:cNvPr id="708" name="Google Shape;708;p39"/>
            <p:cNvSpPr/>
            <p:nvPr/>
          </p:nvSpPr>
          <p:spPr>
            <a:xfrm flipH="1">
              <a:off x="1847689" y="1614127"/>
              <a:ext cx="962186" cy="620255"/>
            </a:xfrm>
            <a:custGeom>
              <a:avLst/>
              <a:gdLst/>
              <a:ahLst/>
              <a:cxnLst/>
              <a:rect l="l" t="t" r="r" b="b"/>
              <a:pathLst>
                <a:path w="153" h="98" extrusionOk="0">
                  <a:moveTo>
                    <a:pt x="0" y="44"/>
                  </a:moveTo>
                  <a:cubicBezTo>
                    <a:pt x="0" y="44"/>
                    <a:pt x="17" y="50"/>
                    <a:pt x="35" y="60"/>
                  </a:cubicBezTo>
                  <a:cubicBezTo>
                    <a:pt x="52" y="70"/>
                    <a:pt x="63" y="79"/>
                    <a:pt x="63" y="79"/>
                  </a:cubicBezTo>
                  <a:cubicBezTo>
                    <a:pt x="63" y="79"/>
                    <a:pt x="78" y="79"/>
                    <a:pt x="98" y="83"/>
                  </a:cubicBezTo>
                  <a:cubicBezTo>
                    <a:pt x="120" y="88"/>
                    <a:pt x="135" y="98"/>
                    <a:pt x="135" y="98"/>
                  </a:cubicBezTo>
                  <a:cubicBezTo>
                    <a:pt x="153" y="40"/>
                    <a:pt x="153" y="40"/>
                    <a:pt x="153" y="40"/>
                  </a:cubicBezTo>
                  <a:cubicBezTo>
                    <a:pt x="153" y="40"/>
                    <a:pt x="143" y="0"/>
                    <a:pt x="88" y="5"/>
                  </a:cubicBezTo>
                  <a:cubicBezTo>
                    <a:pt x="33" y="9"/>
                    <a:pt x="0" y="44"/>
                    <a:pt x="0" y="4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39"/>
            <p:cNvSpPr/>
            <p:nvPr/>
          </p:nvSpPr>
          <p:spPr>
            <a:xfrm flipH="1">
              <a:off x="1060448" y="1696298"/>
              <a:ext cx="898570" cy="731583"/>
            </a:xfrm>
            <a:custGeom>
              <a:avLst/>
              <a:gdLst/>
              <a:ahLst/>
              <a:cxnLst/>
              <a:rect l="l" t="t" r="r" b="b"/>
              <a:pathLst>
                <a:path w="143" h="116" extrusionOk="0">
                  <a:moveTo>
                    <a:pt x="143" y="116"/>
                  </a:moveTo>
                  <a:cubicBezTo>
                    <a:pt x="143" y="116"/>
                    <a:pt x="125" y="111"/>
                    <a:pt x="105" y="110"/>
                  </a:cubicBezTo>
                  <a:cubicBezTo>
                    <a:pt x="85" y="108"/>
                    <a:pt x="70" y="110"/>
                    <a:pt x="70" y="110"/>
                  </a:cubicBezTo>
                  <a:cubicBezTo>
                    <a:pt x="70" y="110"/>
                    <a:pt x="58" y="102"/>
                    <a:pt x="40" y="94"/>
                  </a:cubicBezTo>
                  <a:cubicBezTo>
                    <a:pt x="19" y="85"/>
                    <a:pt x="0" y="85"/>
                    <a:pt x="0" y="85"/>
                  </a:cubicBezTo>
                  <a:cubicBezTo>
                    <a:pt x="18" y="27"/>
                    <a:pt x="18" y="27"/>
                    <a:pt x="18" y="27"/>
                  </a:cubicBezTo>
                  <a:cubicBezTo>
                    <a:pt x="18" y="27"/>
                    <a:pt x="49" y="0"/>
                    <a:pt x="92" y="34"/>
                  </a:cubicBezTo>
                  <a:cubicBezTo>
                    <a:pt x="135" y="69"/>
                    <a:pt x="143" y="116"/>
                    <a:pt x="143" y="11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39"/>
            <p:cNvSpPr/>
            <p:nvPr/>
          </p:nvSpPr>
          <p:spPr>
            <a:xfrm flipH="1">
              <a:off x="1834437" y="1860640"/>
              <a:ext cx="389646" cy="1211353"/>
            </a:xfrm>
            <a:custGeom>
              <a:avLst/>
              <a:gdLst/>
              <a:ahLst/>
              <a:cxnLst/>
              <a:rect l="l" t="t" r="r" b="b"/>
              <a:pathLst>
                <a:path w="147" h="457" extrusionOk="0">
                  <a:moveTo>
                    <a:pt x="138" y="0"/>
                  </a:moveTo>
                  <a:lnTo>
                    <a:pt x="147" y="3"/>
                  </a:lnTo>
                  <a:lnTo>
                    <a:pt x="7" y="457"/>
                  </a:lnTo>
                  <a:lnTo>
                    <a:pt x="0" y="455"/>
                  </a:lnTo>
                  <a:lnTo>
                    <a:pt x="138"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39"/>
            <p:cNvSpPr/>
            <p:nvPr/>
          </p:nvSpPr>
          <p:spPr>
            <a:xfrm flipH="1">
              <a:off x="2406976" y="1608826"/>
              <a:ext cx="402898" cy="283622"/>
            </a:xfrm>
            <a:custGeom>
              <a:avLst/>
              <a:gdLst/>
              <a:ahLst/>
              <a:cxnLst/>
              <a:rect l="l" t="t" r="r" b="b"/>
              <a:pathLst>
                <a:path w="64" h="45" extrusionOk="0">
                  <a:moveTo>
                    <a:pt x="64" y="0"/>
                  </a:moveTo>
                  <a:cubicBezTo>
                    <a:pt x="64" y="0"/>
                    <a:pt x="26" y="13"/>
                    <a:pt x="16" y="24"/>
                  </a:cubicBezTo>
                  <a:cubicBezTo>
                    <a:pt x="5" y="35"/>
                    <a:pt x="0" y="45"/>
                    <a:pt x="0" y="45"/>
                  </a:cubicBezTo>
                  <a:cubicBezTo>
                    <a:pt x="0" y="45"/>
                    <a:pt x="16" y="29"/>
                    <a:pt x="32" y="30"/>
                  </a:cubicBezTo>
                  <a:cubicBezTo>
                    <a:pt x="39" y="17"/>
                    <a:pt x="64" y="0"/>
                    <a:pt x="64"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39"/>
            <p:cNvSpPr/>
            <p:nvPr/>
          </p:nvSpPr>
          <p:spPr>
            <a:xfrm flipH="1">
              <a:off x="1752266" y="1531957"/>
              <a:ext cx="856159" cy="336635"/>
            </a:xfrm>
            <a:custGeom>
              <a:avLst/>
              <a:gdLst/>
              <a:ahLst/>
              <a:cxnLst/>
              <a:rect l="l" t="t" r="r" b="b"/>
              <a:pathLst>
                <a:path w="136" h="53" extrusionOk="0">
                  <a:moveTo>
                    <a:pt x="121" y="53"/>
                  </a:moveTo>
                  <a:cubicBezTo>
                    <a:pt x="136" y="6"/>
                    <a:pt x="136" y="6"/>
                    <a:pt x="136" y="6"/>
                  </a:cubicBezTo>
                  <a:cubicBezTo>
                    <a:pt x="126" y="5"/>
                    <a:pt x="93" y="3"/>
                    <a:pt x="76" y="2"/>
                  </a:cubicBezTo>
                  <a:cubicBezTo>
                    <a:pt x="57" y="0"/>
                    <a:pt x="18" y="9"/>
                    <a:pt x="0" y="42"/>
                  </a:cubicBezTo>
                  <a:cubicBezTo>
                    <a:pt x="15" y="34"/>
                    <a:pt x="27" y="33"/>
                    <a:pt x="59" y="35"/>
                  </a:cubicBezTo>
                  <a:cubicBezTo>
                    <a:pt x="79" y="36"/>
                    <a:pt x="104" y="44"/>
                    <a:pt x="121" y="5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39"/>
            <p:cNvSpPr/>
            <p:nvPr/>
          </p:nvSpPr>
          <p:spPr>
            <a:xfrm flipH="1">
              <a:off x="1055146" y="1969316"/>
              <a:ext cx="180244" cy="458566"/>
            </a:xfrm>
            <a:custGeom>
              <a:avLst/>
              <a:gdLst/>
              <a:ahLst/>
              <a:cxnLst/>
              <a:rect l="l" t="t" r="r" b="b"/>
              <a:pathLst>
                <a:path w="29" h="73" extrusionOk="0">
                  <a:moveTo>
                    <a:pt x="0" y="0"/>
                  </a:moveTo>
                  <a:cubicBezTo>
                    <a:pt x="0" y="0"/>
                    <a:pt x="24" y="31"/>
                    <a:pt x="27" y="46"/>
                  </a:cubicBezTo>
                  <a:cubicBezTo>
                    <a:pt x="29" y="62"/>
                    <a:pt x="28" y="73"/>
                    <a:pt x="28" y="73"/>
                  </a:cubicBezTo>
                  <a:cubicBezTo>
                    <a:pt x="28" y="73"/>
                    <a:pt x="23" y="51"/>
                    <a:pt x="10" y="42"/>
                  </a:cubicBezTo>
                  <a:cubicBezTo>
                    <a:pt x="11" y="28"/>
                    <a:pt x="0" y="0"/>
                    <a:pt x="0"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39"/>
            <p:cNvSpPr/>
            <p:nvPr/>
          </p:nvSpPr>
          <p:spPr>
            <a:xfrm flipH="1">
              <a:off x="1153221" y="1571716"/>
              <a:ext cx="694470" cy="662666"/>
            </a:xfrm>
            <a:custGeom>
              <a:avLst/>
              <a:gdLst/>
              <a:ahLst/>
              <a:cxnLst/>
              <a:rect l="l" t="t" r="r" b="b"/>
              <a:pathLst>
                <a:path w="110" h="105" extrusionOk="0">
                  <a:moveTo>
                    <a:pt x="0" y="47"/>
                  </a:moveTo>
                  <a:cubicBezTo>
                    <a:pt x="15" y="0"/>
                    <a:pt x="15" y="0"/>
                    <a:pt x="15" y="0"/>
                  </a:cubicBezTo>
                  <a:cubicBezTo>
                    <a:pt x="23" y="4"/>
                    <a:pt x="51" y="22"/>
                    <a:pt x="66" y="30"/>
                  </a:cubicBezTo>
                  <a:cubicBezTo>
                    <a:pt x="83" y="39"/>
                    <a:pt x="110" y="68"/>
                    <a:pt x="107" y="105"/>
                  </a:cubicBezTo>
                  <a:cubicBezTo>
                    <a:pt x="99" y="90"/>
                    <a:pt x="90" y="83"/>
                    <a:pt x="61" y="66"/>
                  </a:cubicBezTo>
                  <a:cubicBezTo>
                    <a:pt x="45" y="56"/>
                    <a:pt x="19" y="49"/>
                    <a:pt x="0" y="4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39"/>
            <p:cNvSpPr/>
            <p:nvPr/>
          </p:nvSpPr>
          <p:spPr>
            <a:xfrm flipH="1">
              <a:off x="1701904" y="1407375"/>
              <a:ext cx="76870" cy="169642"/>
            </a:xfrm>
            <a:custGeom>
              <a:avLst/>
              <a:gdLst/>
              <a:ahLst/>
              <a:cxnLst/>
              <a:rect l="l" t="t" r="r" b="b"/>
              <a:pathLst>
                <a:path w="12" h="27" extrusionOk="0">
                  <a:moveTo>
                    <a:pt x="0" y="25"/>
                  </a:moveTo>
                  <a:cubicBezTo>
                    <a:pt x="0" y="25"/>
                    <a:pt x="7" y="8"/>
                    <a:pt x="9" y="4"/>
                  </a:cubicBezTo>
                  <a:cubicBezTo>
                    <a:pt x="10" y="0"/>
                    <a:pt x="12" y="0"/>
                    <a:pt x="11" y="5"/>
                  </a:cubicBezTo>
                  <a:cubicBezTo>
                    <a:pt x="11" y="9"/>
                    <a:pt x="6" y="27"/>
                    <a:pt x="6" y="27"/>
                  </a:cubicBezTo>
                  <a:cubicBezTo>
                    <a:pt x="6" y="27"/>
                    <a:pt x="4" y="26"/>
                    <a:pt x="0" y="2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39"/>
            <p:cNvSpPr/>
            <p:nvPr/>
          </p:nvSpPr>
          <p:spPr>
            <a:xfrm flipH="1">
              <a:off x="1784073" y="2366916"/>
              <a:ext cx="182895" cy="225307"/>
            </a:xfrm>
            <a:custGeom>
              <a:avLst/>
              <a:gdLst/>
              <a:ahLst/>
              <a:cxnLst/>
              <a:rect l="l" t="t" r="r" b="b"/>
              <a:pathLst>
                <a:path w="29" h="36" extrusionOk="0">
                  <a:moveTo>
                    <a:pt x="13" y="36"/>
                  </a:moveTo>
                  <a:cubicBezTo>
                    <a:pt x="20" y="33"/>
                    <a:pt x="24" y="26"/>
                    <a:pt x="29" y="20"/>
                  </a:cubicBezTo>
                  <a:cubicBezTo>
                    <a:pt x="22" y="13"/>
                    <a:pt x="19" y="4"/>
                    <a:pt x="19" y="4"/>
                  </a:cubicBezTo>
                  <a:cubicBezTo>
                    <a:pt x="18" y="3"/>
                    <a:pt x="18" y="0"/>
                    <a:pt x="17" y="1"/>
                  </a:cubicBezTo>
                  <a:cubicBezTo>
                    <a:pt x="0" y="15"/>
                    <a:pt x="0" y="15"/>
                    <a:pt x="0" y="15"/>
                  </a:cubicBezTo>
                  <a:cubicBezTo>
                    <a:pt x="7" y="22"/>
                    <a:pt x="13" y="36"/>
                    <a:pt x="13" y="36"/>
                  </a:cubicBezTo>
                  <a:close/>
                </a:path>
              </a:pathLst>
            </a:custGeom>
            <a:solidFill>
              <a:srgbClr val="6E48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39"/>
            <p:cNvSpPr/>
            <p:nvPr/>
          </p:nvSpPr>
          <p:spPr>
            <a:xfrm flipH="1">
              <a:off x="1807930" y="2101849"/>
              <a:ext cx="315428" cy="416155"/>
            </a:xfrm>
            <a:custGeom>
              <a:avLst/>
              <a:gdLst/>
              <a:ahLst/>
              <a:cxnLst/>
              <a:rect l="l" t="t" r="r" b="b"/>
              <a:pathLst>
                <a:path w="50" h="66" extrusionOk="0">
                  <a:moveTo>
                    <a:pt x="43" y="42"/>
                  </a:moveTo>
                  <a:cubicBezTo>
                    <a:pt x="37" y="58"/>
                    <a:pt x="20" y="66"/>
                    <a:pt x="12" y="62"/>
                  </a:cubicBezTo>
                  <a:cubicBezTo>
                    <a:pt x="11" y="62"/>
                    <a:pt x="11" y="60"/>
                    <a:pt x="10" y="59"/>
                  </a:cubicBezTo>
                  <a:cubicBezTo>
                    <a:pt x="9" y="58"/>
                    <a:pt x="9" y="58"/>
                    <a:pt x="8" y="57"/>
                  </a:cubicBezTo>
                  <a:cubicBezTo>
                    <a:pt x="6" y="55"/>
                    <a:pt x="7" y="54"/>
                    <a:pt x="8" y="53"/>
                  </a:cubicBezTo>
                  <a:cubicBezTo>
                    <a:pt x="7" y="53"/>
                    <a:pt x="6" y="53"/>
                    <a:pt x="5" y="52"/>
                  </a:cubicBezTo>
                  <a:cubicBezTo>
                    <a:pt x="4" y="51"/>
                    <a:pt x="5" y="50"/>
                    <a:pt x="4" y="49"/>
                  </a:cubicBezTo>
                  <a:cubicBezTo>
                    <a:pt x="3" y="48"/>
                    <a:pt x="1" y="48"/>
                    <a:pt x="0" y="46"/>
                  </a:cubicBezTo>
                  <a:cubicBezTo>
                    <a:pt x="0" y="43"/>
                    <a:pt x="4" y="38"/>
                    <a:pt x="4" y="34"/>
                  </a:cubicBezTo>
                  <a:cubicBezTo>
                    <a:pt x="4" y="30"/>
                    <a:pt x="2" y="28"/>
                    <a:pt x="1" y="23"/>
                  </a:cubicBezTo>
                  <a:cubicBezTo>
                    <a:pt x="0" y="6"/>
                    <a:pt x="25" y="0"/>
                    <a:pt x="36" y="5"/>
                  </a:cubicBezTo>
                  <a:cubicBezTo>
                    <a:pt x="47" y="10"/>
                    <a:pt x="50" y="26"/>
                    <a:pt x="43" y="42"/>
                  </a:cubicBezTo>
                  <a:close/>
                </a:path>
              </a:pathLst>
            </a:custGeom>
            <a:solidFill>
              <a:srgbClr val="815B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39"/>
            <p:cNvSpPr/>
            <p:nvPr/>
          </p:nvSpPr>
          <p:spPr>
            <a:xfrm flipH="1">
              <a:off x="1940462" y="2573668"/>
              <a:ext cx="220005" cy="209403"/>
            </a:xfrm>
            <a:custGeom>
              <a:avLst/>
              <a:gdLst/>
              <a:ahLst/>
              <a:cxnLst/>
              <a:rect l="l" t="t" r="r" b="b"/>
              <a:pathLst>
                <a:path w="35" h="33" extrusionOk="0">
                  <a:moveTo>
                    <a:pt x="30" y="18"/>
                  </a:moveTo>
                  <a:cubicBezTo>
                    <a:pt x="30" y="19"/>
                    <a:pt x="23" y="6"/>
                    <a:pt x="18" y="4"/>
                  </a:cubicBezTo>
                  <a:cubicBezTo>
                    <a:pt x="14" y="1"/>
                    <a:pt x="9" y="0"/>
                    <a:pt x="7" y="2"/>
                  </a:cubicBezTo>
                  <a:cubicBezTo>
                    <a:pt x="5" y="4"/>
                    <a:pt x="0" y="9"/>
                    <a:pt x="0" y="11"/>
                  </a:cubicBezTo>
                  <a:cubicBezTo>
                    <a:pt x="1" y="17"/>
                    <a:pt x="3" y="22"/>
                    <a:pt x="8" y="23"/>
                  </a:cubicBezTo>
                  <a:cubicBezTo>
                    <a:pt x="11" y="24"/>
                    <a:pt x="14" y="21"/>
                    <a:pt x="16" y="23"/>
                  </a:cubicBezTo>
                  <a:cubicBezTo>
                    <a:pt x="20" y="26"/>
                    <a:pt x="22" y="32"/>
                    <a:pt x="23" y="33"/>
                  </a:cubicBezTo>
                  <a:cubicBezTo>
                    <a:pt x="23" y="33"/>
                    <a:pt x="35" y="28"/>
                    <a:pt x="30" y="18"/>
                  </a:cubicBezTo>
                  <a:close/>
                </a:path>
              </a:pathLst>
            </a:custGeom>
            <a:solidFill>
              <a:srgbClr val="815B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39"/>
            <p:cNvSpPr/>
            <p:nvPr/>
          </p:nvSpPr>
          <p:spPr>
            <a:xfrm flipH="1">
              <a:off x="1739013" y="2631982"/>
              <a:ext cx="384345" cy="357841"/>
            </a:xfrm>
            <a:custGeom>
              <a:avLst/>
              <a:gdLst/>
              <a:ahLst/>
              <a:cxnLst/>
              <a:rect l="l" t="t" r="r" b="b"/>
              <a:pathLst>
                <a:path w="61" h="57" extrusionOk="0">
                  <a:moveTo>
                    <a:pt x="61" y="27"/>
                  </a:moveTo>
                  <a:cubicBezTo>
                    <a:pt x="61" y="27"/>
                    <a:pt x="49" y="25"/>
                    <a:pt x="40" y="16"/>
                  </a:cubicBezTo>
                  <a:cubicBezTo>
                    <a:pt x="36" y="10"/>
                    <a:pt x="31" y="11"/>
                    <a:pt x="30" y="9"/>
                  </a:cubicBezTo>
                  <a:cubicBezTo>
                    <a:pt x="26" y="2"/>
                    <a:pt x="22" y="0"/>
                    <a:pt x="22" y="0"/>
                  </a:cubicBezTo>
                  <a:cubicBezTo>
                    <a:pt x="22" y="0"/>
                    <a:pt x="22" y="3"/>
                    <a:pt x="13" y="12"/>
                  </a:cubicBezTo>
                  <a:cubicBezTo>
                    <a:pt x="9" y="16"/>
                    <a:pt x="0" y="24"/>
                    <a:pt x="0" y="24"/>
                  </a:cubicBezTo>
                  <a:cubicBezTo>
                    <a:pt x="0" y="24"/>
                    <a:pt x="27" y="57"/>
                    <a:pt x="42" y="54"/>
                  </a:cubicBezTo>
                  <a:cubicBezTo>
                    <a:pt x="56" y="52"/>
                    <a:pt x="61" y="27"/>
                    <a:pt x="61" y="2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39"/>
            <p:cNvSpPr/>
            <p:nvPr/>
          </p:nvSpPr>
          <p:spPr>
            <a:xfrm flipH="1">
              <a:off x="1455395" y="2965966"/>
              <a:ext cx="503623" cy="1627509"/>
            </a:xfrm>
            <a:custGeom>
              <a:avLst/>
              <a:gdLst/>
              <a:ahLst/>
              <a:cxnLst/>
              <a:rect l="l" t="t" r="r" b="b"/>
              <a:pathLst>
                <a:path w="80" h="258" extrusionOk="0">
                  <a:moveTo>
                    <a:pt x="29" y="9"/>
                  </a:moveTo>
                  <a:cubicBezTo>
                    <a:pt x="29" y="9"/>
                    <a:pt x="27" y="32"/>
                    <a:pt x="25" y="44"/>
                  </a:cubicBezTo>
                  <a:cubicBezTo>
                    <a:pt x="23" y="56"/>
                    <a:pt x="14" y="111"/>
                    <a:pt x="12" y="124"/>
                  </a:cubicBezTo>
                  <a:cubicBezTo>
                    <a:pt x="10" y="137"/>
                    <a:pt x="9" y="150"/>
                    <a:pt x="8" y="164"/>
                  </a:cubicBezTo>
                  <a:cubicBezTo>
                    <a:pt x="8" y="178"/>
                    <a:pt x="0" y="252"/>
                    <a:pt x="0" y="252"/>
                  </a:cubicBezTo>
                  <a:cubicBezTo>
                    <a:pt x="0" y="252"/>
                    <a:pt x="1" y="256"/>
                    <a:pt x="7" y="257"/>
                  </a:cubicBezTo>
                  <a:cubicBezTo>
                    <a:pt x="13" y="258"/>
                    <a:pt x="18" y="257"/>
                    <a:pt x="18" y="257"/>
                  </a:cubicBezTo>
                  <a:cubicBezTo>
                    <a:pt x="18" y="257"/>
                    <a:pt x="38" y="182"/>
                    <a:pt x="39" y="168"/>
                  </a:cubicBezTo>
                  <a:cubicBezTo>
                    <a:pt x="39" y="151"/>
                    <a:pt x="39" y="142"/>
                    <a:pt x="39" y="136"/>
                  </a:cubicBezTo>
                  <a:cubicBezTo>
                    <a:pt x="40" y="129"/>
                    <a:pt x="46" y="117"/>
                    <a:pt x="55" y="101"/>
                  </a:cubicBezTo>
                  <a:cubicBezTo>
                    <a:pt x="65" y="84"/>
                    <a:pt x="76" y="62"/>
                    <a:pt x="77" y="48"/>
                  </a:cubicBezTo>
                  <a:cubicBezTo>
                    <a:pt x="80" y="20"/>
                    <a:pt x="67" y="0"/>
                    <a:pt x="67" y="0"/>
                  </a:cubicBezTo>
                  <a:lnTo>
                    <a:pt x="29" y="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39"/>
            <p:cNvSpPr/>
            <p:nvPr/>
          </p:nvSpPr>
          <p:spPr>
            <a:xfrm flipH="1">
              <a:off x="1299006" y="2902350"/>
              <a:ext cx="490370" cy="1009904"/>
            </a:xfrm>
            <a:custGeom>
              <a:avLst/>
              <a:gdLst/>
              <a:ahLst/>
              <a:cxnLst/>
              <a:rect l="l" t="t" r="r" b="b"/>
              <a:pathLst>
                <a:path w="78" h="160" extrusionOk="0">
                  <a:moveTo>
                    <a:pt x="66" y="154"/>
                  </a:moveTo>
                  <a:cubicBezTo>
                    <a:pt x="70" y="152"/>
                    <a:pt x="74" y="151"/>
                    <a:pt x="78" y="149"/>
                  </a:cubicBezTo>
                  <a:cubicBezTo>
                    <a:pt x="75" y="142"/>
                    <a:pt x="76" y="129"/>
                    <a:pt x="77" y="110"/>
                  </a:cubicBezTo>
                  <a:cubicBezTo>
                    <a:pt x="78" y="89"/>
                    <a:pt x="74" y="55"/>
                    <a:pt x="68" y="42"/>
                  </a:cubicBezTo>
                  <a:cubicBezTo>
                    <a:pt x="57" y="17"/>
                    <a:pt x="39" y="0"/>
                    <a:pt x="39" y="0"/>
                  </a:cubicBezTo>
                  <a:cubicBezTo>
                    <a:pt x="0" y="50"/>
                    <a:pt x="0" y="50"/>
                    <a:pt x="0" y="50"/>
                  </a:cubicBezTo>
                  <a:cubicBezTo>
                    <a:pt x="0" y="50"/>
                    <a:pt x="10" y="70"/>
                    <a:pt x="14" y="82"/>
                  </a:cubicBezTo>
                  <a:cubicBezTo>
                    <a:pt x="18" y="93"/>
                    <a:pt x="37" y="151"/>
                    <a:pt x="44" y="158"/>
                  </a:cubicBezTo>
                  <a:cubicBezTo>
                    <a:pt x="51" y="160"/>
                    <a:pt x="60" y="156"/>
                    <a:pt x="66" y="1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39"/>
            <p:cNvSpPr/>
            <p:nvPr/>
          </p:nvSpPr>
          <p:spPr>
            <a:xfrm flipH="1">
              <a:off x="821889" y="3803576"/>
              <a:ext cx="691820" cy="461216"/>
            </a:xfrm>
            <a:custGeom>
              <a:avLst/>
              <a:gdLst/>
              <a:ahLst/>
              <a:cxnLst/>
              <a:rect l="l" t="t" r="r" b="b"/>
              <a:pathLst>
                <a:path w="110" h="73" extrusionOk="0">
                  <a:moveTo>
                    <a:pt x="49" y="7"/>
                  </a:moveTo>
                  <a:cubicBezTo>
                    <a:pt x="38" y="1"/>
                    <a:pt x="33" y="2"/>
                    <a:pt x="28" y="0"/>
                  </a:cubicBezTo>
                  <a:cubicBezTo>
                    <a:pt x="21" y="7"/>
                    <a:pt x="10" y="12"/>
                    <a:pt x="0" y="15"/>
                  </a:cubicBezTo>
                  <a:cubicBezTo>
                    <a:pt x="8" y="21"/>
                    <a:pt x="15" y="25"/>
                    <a:pt x="26" y="30"/>
                  </a:cubicBezTo>
                  <a:cubicBezTo>
                    <a:pt x="37" y="36"/>
                    <a:pt x="94" y="72"/>
                    <a:pt x="94" y="72"/>
                  </a:cubicBezTo>
                  <a:cubicBezTo>
                    <a:pt x="94" y="72"/>
                    <a:pt x="98" y="73"/>
                    <a:pt x="102" y="68"/>
                  </a:cubicBezTo>
                  <a:cubicBezTo>
                    <a:pt x="107" y="64"/>
                    <a:pt x="110" y="59"/>
                    <a:pt x="110" y="59"/>
                  </a:cubicBezTo>
                  <a:cubicBezTo>
                    <a:pt x="110" y="59"/>
                    <a:pt x="60" y="13"/>
                    <a:pt x="49"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p39"/>
            <p:cNvSpPr/>
            <p:nvPr/>
          </p:nvSpPr>
          <p:spPr>
            <a:xfrm flipH="1">
              <a:off x="1185029" y="2454389"/>
              <a:ext cx="768688" cy="1457866"/>
            </a:xfrm>
            <a:custGeom>
              <a:avLst/>
              <a:gdLst/>
              <a:ahLst/>
              <a:cxnLst/>
              <a:rect l="l" t="t" r="r" b="b"/>
              <a:pathLst>
                <a:path w="122" h="231" extrusionOk="0">
                  <a:moveTo>
                    <a:pt x="26" y="112"/>
                  </a:moveTo>
                  <a:cubicBezTo>
                    <a:pt x="26" y="118"/>
                    <a:pt x="7" y="199"/>
                    <a:pt x="7" y="200"/>
                  </a:cubicBezTo>
                  <a:cubicBezTo>
                    <a:pt x="62" y="231"/>
                    <a:pt x="107" y="208"/>
                    <a:pt x="122" y="189"/>
                  </a:cubicBezTo>
                  <a:cubicBezTo>
                    <a:pt x="122" y="200"/>
                    <a:pt x="115" y="147"/>
                    <a:pt x="84" y="76"/>
                  </a:cubicBezTo>
                  <a:cubicBezTo>
                    <a:pt x="76" y="58"/>
                    <a:pt x="75" y="34"/>
                    <a:pt x="65" y="21"/>
                  </a:cubicBezTo>
                  <a:cubicBezTo>
                    <a:pt x="53" y="5"/>
                    <a:pt x="35" y="0"/>
                    <a:pt x="20" y="8"/>
                  </a:cubicBezTo>
                  <a:cubicBezTo>
                    <a:pt x="8" y="20"/>
                    <a:pt x="8" y="20"/>
                    <a:pt x="8" y="20"/>
                  </a:cubicBezTo>
                  <a:cubicBezTo>
                    <a:pt x="8" y="20"/>
                    <a:pt x="5" y="41"/>
                    <a:pt x="2" y="52"/>
                  </a:cubicBezTo>
                  <a:cubicBezTo>
                    <a:pt x="0" y="63"/>
                    <a:pt x="9" y="71"/>
                    <a:pt x="17" y="81"/>
                  </a:cubicBezTo>
                  <a:cubicBezTo>
                    <a:pt x="24" y="90"/>
                    <a:pt x="25" y="99"/>
                    <a:pt x="26"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39"/>
            <p:cNvSpPr/>
            <p:nvPr/>
          </p:nvSpPr>
          <p:spPr>
            <a:xfrm flipH="1">
              <a:off x="1606481" y="1911001"/>
              <a:ext cx="567239" cy="625557"/>
            </a:xfrm>
            <a:custGeom>
              <a:avLst/>
              <a:gdLst/>
              <a:ahLst/>
              <a:cxnLst/>
              <a:rect l="l" t="t" r="r" b="b"/>
              <a:pathLst>
                <a:path w="90" h="99" extrusionOk="0">
                  <a:moveTo>
                    <a:pt x="89" y="76"/>
                  </a:moveTo>
                  <a:cubicBezTo>
                    <a:pt x="79" y="70"/>
                    <a:pt x="54" y="0"/>
                    <a:pt x="17" y="37"/>
                  </a:cubicBezTo>
                  <a:cubicBezTo>
                    <a:pt x="17" y="37"/>
                    <a:pt x="11" y="35"/>
                    <a:pt x="6" y="42"/>
                  </a:cubicBezTo>
                  <a:cubicBezTo>
                    <a:pt x="2" y="47"/>
                    <a:pt x="0" y="56"/>
                    <a:pt x="0" y="56"/>
                  </a:cubicBezTo>
                  <a:cubicBezTo>
                    <a:pt x="0" y="56"/>
                    <a:pt x="13" y="65"/>
                    <a:pt x="25" y="59"/>
                  </a:cubicBezTo>
                  <a:cubicBezTo>
                    <a:pt x="28" y="81"/>
                    <a:pt x="45" y="93"/>
                    <a:pt x="58" y="99"/>
                  </a:cubicBezTo>
                  <a:cubicBezTo>
                    <a:pt x="70" y="94"/>
                    <a:pt x="80" y="86"/>
                    <a:pt x="90" y="76"/>
                  </a:cubicBezTo>
                  <a:cubicBezTo>
                    <a:pt x="90" y="76"/>
                    <a:pt x="90" y="76"/>
                    <a:pt x="89" y="76"/>
                  </a:cubicBezTo>
                  <a:close/>
                </a:path>
              </a:pathLst>
            </a:custGeom>
            <a:solidFill>
              <a:srgbClr val="22133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39"/>
            <p:cNvSpPr/>
            <p:nvPr/>
          </p:nvSpPr>
          <p:spPr>
            <a:xfrm flipH="1">
              <a:off x="1349369" y="2518004"/>
              <a:ext cx="440007" cy="1033760"/>
            </a:xfrm>
            <a:custGeom>
              <a:avLst/>
              <a:gdLst/>
              <a:ahLst/>
              <a:cxnLst/>
              <a:rect l="l" t="t" r="r" b="b"/>
              <a:pathLst>
                <a:path w="70" h="164" extrusionOk="0">
                  <a:moveTo>
                    <a:pt x="63" y="145"/>
                  </a:moveTo>
                  <a:cubicBezTo>
                    <a:pt x="63" y="143"/>
                    <a:pt x="58" y="139"/>
                    <a:pt x="58" y="135"/>
                  </a:cubicBezTo>
                  <a:cubicBezTo>
                    <a:pt x="54" y="119"/>
                    <a:pt x="54" y="93"/>
                    <a:pt x="50" y="82"/>
                  </a:cubicBezTo>
                  <a:cubicBezTo>
                    <a:pt x="47" y="75"/>
                    <a:pt x="43" y="63"/>
                    <a:pt x="40" y="49"/>
                  </a:cubicBezTo>
                  <a:cubicBezTo>
                    <a:pt x="37" y="38"/>
                    <a:pt x="36" y="22"/>
                    <a:pt x="30" y="16"/>
                  </a:cubicBezTo>
                  <a:cubicBezTo>
                    <a:pt x="13" y="0"/>
                    <a:pt x="0" y="20"/>
                    <a:pt x="9" y="42"/>
                  </a:cubicBezTo>
                  <a:cubicBezTo>
                    <a:pt x="12" y="50"/>
                    <a:pt x="26" y="81"/>
                    <a:pt x="31" y="91"/>
                  </a:cubicBezTo>
                  <a:cubicBezTo>
                    <a:pt x="32" y="107"/>
                    <a:pt x="42" y="131"/>
                    <a:pt x="44" y="138"/>
                  </a:cubicBezTo>
                  <a:cubicBezTo>
                    <a:pt x="45" y="144"/>
                    <a:pt x="46" y="157"/>
                    <a:pt x="50" y="162"/>
                  </a:cubicBezTo>
                  <a:cubicBezTo>
                    <a:pt x="51" y="163"/>
                    <a:pt x="54" y="164"/>
                    <a:pt x="54" y="162"/>
                  </a:cubicBezTo>
                  <a:cubicBezTo>
                    <a:pt x="57" y="163"/>
                    <a:pt x="59" y="163"/>
                    <a:pt x="60" y="161"/>
                  </a:cubicBezTo>
                  <a:cubicBezTo>
                    <a:pt x="62" y="163"/>
                    <a:pt x="65" y="162"/>
                    <a:pt x="66" y="158"/>
                  </a:cubicBezTo>
                  <a:cubicBezTo>
                    <a:pt x="68" y="158"/>
                    <a:pt x="70" y="158"/>
                    <a:pt x="68" y="154"/>
                  </a:cubicBezTo>
                  <a:cubicBezTo>
                    <a:pt x="67" y="152"/>
                    <a:pt x="65" y="152"/>
                    <a:pt x="63" y="145"/>
                  </a:cubicBezTo>
                  <a:close/>
                </a:path>
              </a:pathLst>
            </a:custGeom>
            <a:solidFill>
              <a:srgbClr val="815B4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39"/>
            <p:cNvSpPr/>
            <p:nvPr/>
          </p:nvSpPr>
          <p:spPr>
            <a:xfrm flipH="1">
              <a:off x="1426237" y="3048137"/>
              <a:ext cx="174943" cy="326033"/>
            </a:xfrm>
            <a:custGeom>
              <a:avLst/>
              <a:gdLst/>
              <a:ahLst/>
              <a:cxnLst/>
              <a:rect l="l" t="t" r="r" b="b"/>
              <a:pathLst>
                <a:path w="28" h="52" extrusionOk="0">
                  <a:moveTo>
                    <a:pt x="0" y="6"/>
                  </a:moveTo>
                  <a:cubicBezTo>
                    <a:pt x="1" y="21"/>
                    <a:pt x="11" y="44"/>
                    <a:pt x="13" y="52"/>
                  </a:cubicBezTo>
                  <a:cubicBezTo>
                    <a:pt x="18" y="50"/>
                    <a:pt x="23" y="48"/>
                    <a:pt x="28" y="46"/>
                  </a:cubicBezTo>
                  <a:cubicBezTo>
                    <a:pt x="25" y="31"/>
                    <a:pt x="25" y="11"/>
                    <a:pt x="21" y="0"/>
                  </a:cubicBezTo>
                  <a:cubicBezTo>
                    <a:pt x="14" y="2"/>
                    <a:pt x="6" y="4"/>
                    <a:pt x="0" y="6"/>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39"/>
            <p:cNvSpPr/>
            <p:nvPr/>
          </p:nvSpPr>
          <p:spPr>
            <a:xfrm flipH="1">
              <a:off x="1381175" y="2459690"/>
              <a:ext cx="416152" cy="808454"/>
            </a:xfrm>
            <a:custGeom>
              <a:avLst/>
              <a:gdLst/>
              <a:ahLst/>
              <a:cxnLst/>
              <a:rect l="l" t="t" r="r" b="b"/>
              <a:pathLst>
                <a:path w="66" h="128" extrusionOk="0">
                  <a:moveTo>
                    <a:pt x="36" y="128"/>
                  </a:moveTo>
                  <a:cubicBezTo>
                    <a:pt x="36" y="128"/>
                    <a:pt x="44" y="125"/>
                    <a:pt x="52" y="115"/>
                  </a:cubicBezTo>
                  <a:cubicBezTo>
                    <a:pt x="61" y="104"/>
                    <a:pt x="66" y="96"/>
                    <a:pt x="61" y="93"/>
                  </a:cubicBezTo>
                  <a:cubicBezTo>
                    <a:pt x="56" y="89"/>
                    <a:pt x="57" y="86"/>
                    <a:pt x="58" y="83"/>
                  </a:cubicBezTo>
                  <a:cubicBezTo>
                    <a:pt x="59" y="79"/>
                    <a:pt x="59" y="74"/>
                    <a:pt x="55" y="72"/>
                  </a:cubicBezTo>
                  <a:cubicBezTo>
                    <a:pt x="49" y="69"/>
                    <a:pt x="48" y="61"/>
                    <a:pt x="48" y="56"/>
                  </a:cubicBezTo>
                  <a:cubicBezTo>
                    <a:pt x="48" y="48"/>
                    <a:pt x="48" y="33"/>
                    <a:pt x="40" y="24"/>
                  </a:cubicBezTo>
                  <a:cubicBezTo>
                    <a:pt x="31" y="15"/>
                    <a:pt x="19" y="0"/>
                    <a:pt x="9" y="22"/>
                  </a:cubicBezTo>
                  <a:cubicBezTo>
                    <a:pt x="0" y="44"/>
                    <a:pt x="5" y="70"/>
                    <a:pt x="8" y="78"/>
                  </a:cubicBezTo>
                  <a:cubicBezTo>
                    <a:pt x="13" y="91"/>
                    <a:pt x="21" y="94"/>
                    <a:pt x="21" y="98"/>
                  </a:cubicBezTo>
                  <a:cubicBezTo>
                    <a:pt x="21" y="102"/>
                    <a:pt x="18" y="107"/>
                    <a:pt x="25" y="110"/>
                  </a:cubicBezTo>
                  <a:cubicBezTo>
                    <a:pt x="29" y="112"/>
                    <a:pt x="33" y="113"/>
                    <a:pt x="32" y="119"/>
                  </a:cubicBezTo>
                  <a:cubicBezTo>
                    <a:pt x="30" y="124"/>
                    <a:pt x="32" y="128"/>
                    <a:pt x="36" y="12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39"/>
            <p:cNvSpPr/>
            <p:nvPr/>
          </p:nvSpPr>
          <p:spPr>
            <a:xfrm flipH="1">
              <a:off x="1481900" y="3090548"/>
              <a:ext cx="124581" cy="145787"/>
            </a:xfrm>
            <a:custGeom>
              <a:avLst/>
              <a:gdLst/>
              <a:ahLst/>
              <a:cxnLst/>
              <a:rect l="l" t="t" r="r" b="b"/>
              <a:pathLst>
                <a:path w="20" h="23" extrusionOk="0">
                  <a:moveTo>
                    <a:pt x="1" y="23"/>
                  </a:moveTo>
                  <a:cubicBezTo>
                    <a:pt x="1" y="23"/>
                    <a:pt x="4" y="22"/>
                    <a:pt x="10" y="15"/>
                  </a:cubicBezTo>
                  <a:cubicBezTo>
                    <a:pt x="15" y="9"/>
                    <a:pt x="20" y="0"/>
                    <a:pt x="20" y="0"/>
                  </a:cubicBezTo>
                  <a:cubicBezTo>
                    <a:pt x="20" y="0"/>
                    <a:pt x="11" y="9"/>
                    <a:pt x="8" y="11"/>
                  </a:cubicBezTo>
                  <a:cubicBezTo>
                    <a:pt x="5" y="13"/>
                    <a:pt x="2" y="15"/>
                    <a:pt x="2" y="15"/>
                  </a:cubicBezTo>
                  <a:cubicBezTo>
                    <a:pt x="2" y="15"/>
                    <a:pt x="0" y="20"/>
                    <a:pt x="1" y="23"/>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39"/>
            <p:cNvSpPr/>
            <p:nvPr/>
          </p:nvSpPr>
          <p:spPr>
            <a:xfrm flipH="1">
              <a:off x="1455395" y="2947412"/>
              <a:ext cx="132532" cy="156390"/>
            </a:xfrm>
            <a:custGeom>
              <a:avLst/>
              <a:gdLst/>
              <a:ahLst/>
              <a:cxnLst/>
              <a:rect l="l" t="t" r="r" b="b"/>
              <a:pathLst>
                <a:path w="21" h="25" extrusionOk="0">
                  <a:moveTo>
                    <a:pt x="0" y="25"/>
                  </a:moveTo>
                  <a:cubicBezTo>
                    <a:pt x="0" y="25"/>
                    <a:pt x="14" y="20"/>
                    <a:pt x="18" y="13"/>
                  </a:cubicBezTo>
                  <a:cubicBezTo>
                    <a:pt x="21" y="6"/>
                    <a:pt x="20" y="0"/>
                    <a:pt x="20" y="0"/>
                  </a:cubicBezTo>
                  <a:cubicBezTo>
                    <a:pt x="20" y="0"/>
                    <a:pt x="18" y="7"/>
                    <a:pt x="14" y="11"/>
                  </a:cubicBezTo>
                  <a:cubicBezTo>
                    <a:pt x="10" y="15"/>
                    <a:pt x="0" y="25"/>
                    <a:pt x="0" y="25"/>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39"/>
            <p:cNvSpPr/>
            <p:nvPr/>
          </p:nvSpPr>
          <p:spPr>
            <a:xfrm flipH="1">
              <a:off x="1569372" y="3021631"/>
              <a:ext cx="113979" cy="50363"/>
            </a:xfrm>
            <a:custGeom>
              <a:avLst/>
              <a:gdLst/>
              <a:ahLst/>
              <a:cxnLst/>
              <a:rect l="l" t="t" r="r" b="b"/>
              <a:pathLst>
                <a:path w="18" h="8" extrusionOk="0">
                  <a:moveTo>
                    <a:pt x="18" y="1"/>
                  </a:moveTo>
                  <a:cubicBezTo>
                    <a:pt x="18" y="1"/>
                    <a:pt x="13" y="4"/>
                    <a:pt x="8" y="6"/>
                  </a:cubicBezTo>
                  <a:cubicBezTo>
                    <a:pt x="2" y="8"/>
                    <a:pt x="2" y="8"/>
                    <a:pt x="2" y="8"/>
                  </a:cubicBezTo>
                  <a:cubicBezTo>
                    <a:pt x="0" y="4"/>
                    <a:pt x="0" y="4"/>
                    <a:pt x="0" y="4"/>
                  </a:cubicBezTo>
                  <a:cubicBezTo>
                    <a:pt x="0" y="4"/>
                    <a:pt x="13" y="0"/>
                    <a:pt x="18" y="1"/>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39"/>
            <p:cNvSpPr/>
            <p:nvPr/>
          </p:nvSpPr>
          <p:spPr>
            <a:xfrm flipH="1">
              <a:off x="1935161" y="2820180"/>
              <a:ext cx="82171" cy="68917"/>
            </a:xfrm>
            <a:custGeom>
              <a:avLst/>
              <a:gdLst/>
              <a:ahLst/>
              <a:cxnLst/>
              <a:rect l="l" t="t" r="r" b="b"/>
              <a:pathLst>
                <a:path w="13" h="11" extrusionOk="0">
                  <a:moveTo>
                    <a:pt x="13" y="0"/>
                  </a:moveTo>
                  <a:cubicBezTo>
                    <a:pt x="13" y="0"/>
                    <a:pt x="12" y="2"/>
                    <a:pt x="9" y="5"/>
                  </a:cubicBezTo>
                  <a:cubicBezTo>
                    <a:pt x="6" y="8"/>
                    <a:pt x="0" y="11"/>
                    <a:pt x="0" y="11"/>
                  </a:cubicBezTo>
                  <a:cubicBezTo>
                    <a:pt x="0" y="11"/>
                    <a:pt x="8" y="10"/>
                    <a:pt x="10" y="8"/>
                  </a:cubicBezTo>
                  <a:cubicBezTo>
                    <a:pt x="13" y="6"/>
                    <a:pt x="13" y="0"/>
                    <a:pt x="13"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39"/>
            <p:cNvSpPr/>
            <p:nvPr/>
          </p:nvSpPr>
          <p:spPr>
            <a:xfrm flipH="1">
              <a:off x="1953715" y="2738009"/>
              <a:ext cx="87472" cy="113979"/>
            </a:xfrm>
            <a:custGeom>
              <a:avLst/>
              <a:gdLst/>
              <a:ahLst/>
              <a:cxnLst/>
              <a:rect l="l" t="t" r="r" b="b"/>
              <a:pathLst>
                <a:path w="14" h="18" extrusionOk="0">
                  <a:moveTo>
                    <a:pt x="13" y="0"/>
                  </a:moveTo>
                  <a:cubicBezTo>
                    <a:pt x="13" y="0"/>
                    <a:pt x="12" y="4"/>
                    <a:pt x="7" y="9"/>
                  </a:cubicBezTo>
                  <a:cubicBezTo>
                    <a:pt x="3" y="15"/>
                    <a:pt x="0" y="18"/>
                    <a:pt x="0" y="18"/>
                  </a:cubicBezTo>
                  <a:cubicBezTo>
                    <a:pt x="0" y="18"/>
                    <a:pt x="6" y="16"/>
                    <a:pt x="10" y="11"/>
                  </a:cubicBezTo>
                  <a:cubicBezTo>
                    <a:pt x="14" y="6"/>
                    <a:pt x="13" y="0"/>
                    <a:pt x="13"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39"/>
            <p:cNvSpPr/>
            <p:nvPr/>
          </p:nvSpPr>
          <p:spPr>
            <a:xfrm flipH="1">
              <a:off x="1500455" y="2687647"/>
              <a:ext cx="119280" cy="227957"/>
            </a:xfrm>
            <a:custGeom>
              <a:avLst/>
              <a:gdLst/>
              <a:ahLst/>
              <a:cxnLst/>
              <a:rect l="l" t="t" r="r" b="b"/>
              <a:pathLst>
                <a:path w="19" h="36" extrusionOk="0">
                  <a:moveTo>
                    <a:pt x="19" y="36"/>
                  </a:moveTo>
                  <a:cubicBezTo>
                    <a:pt x="18" y="35"/>
                    <a:pt x="16" y="22"/>
                    <a:pt x="13" y="15"/>
                  </a:cubicBezTo>
                  <a:cubicBezTo>
                    <a:pt x="10" y="8"/>
                    <a:pt x="0" y="0"/>
                    <a:pt x="0" y="0"/>
                  </a:cubicBezTo>
                  <a:cubicBezTo>
                    <a:pt x="0" y="0"/>
                    <a:pt x="5" y="12"/>
                    <a:pt x="9" y="19"/>
                  </a:cubicBezTo>
                  <a:cubicBezTo>
                    <a:pt x="13" y="27"/>
                    <a:pt x="19" y="36"/>
                    <a:pt x="19" y="36"/>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39"/>
            <p:cNvSpPr/>
            <p:nvPr/>
          </p:nvSpPr>
          <p:spPr>
            <a:xfrm flipH="1">
              <a:off x="1834436" y="4680947"/>
              <a:ext cx="408200" cy="108678"/>
            </a:xfrm>
            <a:custGeom>
              <a:avLst/>
              <a:gdLst/>
              <a:ahLst/>
              <a:cxnLst/>
              <a:rect l="l" t="t" r="r" b="b"/>
              <a:pathLst>
                <a:path w="65" h="17" extrusionOk="0">
                  <a:moveTo>
                    <a:pt x="3" y="2"/>
                  </a:moveTo>
                  <a:cubicBezTo>
                    <a:pt x="3" y="2"/>
                    <a:pt x="2" y="2"/>
                    <a:pt x="1" y="4"/>
                  </a:cubicBezTo>
                  <a:cubicBezTo>
                    <a:pt x="0" y="6"/>
                    <a:pt x="1" y="8"/>
                    <a:pt x="1" y="8"/>
                  </a:cubicBezTo>
                  <a:cubicBezTo>
                    <a:pt x="1" y="8"/>
                    <a:pt x="15" y="14"/>
                    <a:pt x="23" y="15"/>
                  </a:cubicBezTo>
                  <a:cubicBezTo>
                    <a:pt x="31" y="17"/>
                    <a:pt x="43" y="13"/>
                    <a:pt x="50" y="13"/>
                  </a:cubicBezTo>
                  <a:cubicBezTo>
                    <a:pt x="61" y="13"/>
                    <a:pt x="63" y="10"/>
                    <a:pt x="64" y="8"/>
                  </a:cubicBezTo>
                  <a:cubicBezTo>
                    <a:pt x="64" y="5"/>
                    <a:pt x="64" y="5"/>
                    <a:pt x="64" y="3"/>
                  </a:cubicBezTo>
                  <a:cubicBezTo>
                    <a:pt x="65" y="0"/>
                    <a:pt x="59" y="1"/>
                    <a:pt x="59" y="1"/>
                  </a:cubicBezTo>
                  <a:lnTo>
                    <a:pt x="3" y="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39"/>
            <p:cNvSpPr/>
            <p:nvPr/>
          </p:nvSpPr>
          <p:spPr>
            <a:xfrm flipH="1">
              <a:off x="1839738" y="4553715"/>
              <a:ext cx="389646" cy="209403"/>
            </a:xfrm>
            <a:custGeom>
              <a:avLst/>
              <a:gdLst/>
              <a:ahLst/>
              <a:cxnLst/>
              <a:rect l="l" t="t" r="r" b="b"/>
              <a:pathLst>
                <a:path w="62" h="33" extrusionOk="0">
                  <a:moveTo>
                    <a:pt x="41" y="0"/>
                  </a:moveTo>
                  <a:cubicBezTo>
                    <a:pt x="41" y="0"/>
                    <a:pt x="37" y="9"/>
                    <a:pt x="27" y="12"/>
                  </a:cubicBezTo>
                  <a:cubicBezTo>
                    <a:pt x="18" y="15"/>
                    <a:pt x="9" y="15"/>
                    <a:pt x="5" y="17"/>
                  </a:cubicBezTo>
                  <a:cubicBezTo>
                    <a:pt x="1" y="18"/>
                    <a:pt x="0" y="25"/>
                    <a:pt x="0" y="25"/>
                  </a:cubicBezTo>
                  <a:cubicBezTo>
                    <a:pt x="0" y="25"/>
                    <a:pt x="8" y="30"/>
                    <a:pt x="21" y="31"/>
                  </a:cubicBezTo>
                  <a:cubicBezTo>
                    <a:pt x="34" y="33"/>
                    <a:pt x="42" y="29"/>
                    <a:pt x="47" y="29"/>
                  </a:cubicBezTo>
                  <a:cubicBezTo>
                    <a:pt x="52" y="29"/>
                    <a:pt x="61" y="29"/>
                    <a:pt x="61" y="18"/>
                  </a:cubicBezTo>
                  <a:cubicBezTo>
                    <a:pt x="61" y="7"/>
                    <a:pt x="62" y="8"/>
                    <a:pt x="61" y="3"/>
                  </a:cubicBezTo>
                  <a:cubicBezTo>
                    <a:pt x="59" y="4"/>
                    <a:pt x="41" y="0"/>
                    <a:pt x="41"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39"/>
            <p:cNvSpPr/>
            <p:nvPr/>
          </p:nvSpPr>
          <p:spPr>
            <a:xfrm flipH="1">
              <a:off x="1916607" y="4553715"/>
              <a:ext cx="206750" cy="121931"/>
            </a:xfrm>
            <a:custGeom>
              <a:avLst/>
              <a:gdLst/>
              <a:ahLst/>
              <a:cxnLst/>
              <a:rect l="l" t="t" r="r" b="b"/>
              <a:pathLst>
                <a:path w="33" h="19" extrusionOk="0">
                  <a:moveTo>
                    <a:pt x="0" y="14"/>
                  </a:moveTo>
                  <a:cubicBezTo>
                    <a:pt x="0" y="14"/>
                    <a:pt x="5" y="19"/>
                    <a:pt x="15" y="18"/>
                  </a:cubicBezTo>
                  <a:cubicBezTo>
                    <a:pt x="26" y="17"/>
                    <a:pt x="30" y="15"/>
                    <a:pt x="31" y="10"/>
                  </a:cubicBezTo>
                  <a:cubicBezTo>
                    <a:pt x="33" y="5"/>
                    <a:pt x="32" y="2"/>
                    <a:pt x="32" y="2"/>
                  </a:cubicBezTo>
                  <a:cubicBezTo>
                    <a:pt x="23" y="0"/>
                    <a:pt x="23" y="0"/>
                    <a:pt x="23" y="0"/>
                  </a:cubicBezTo>
                  <a:cubicBezTo>
                    <a:pt x="23" y="0"/>
                    <a:pt x="21" y="5"/>
                    <a:pt x="15" y="9"/>
                  </a:cubicBezTo>
                  <a:cubicBezTo>
                    <a:pt x="10" y="12"/>
                    <a:pt x="0" y="14"/>
                    <a:pt x="0" y="1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39"/>
            <p:cNvSpPr/>
            <p:nvPr/>
          </p:nvSpPr>
          <p:spPr>
            <a:xfrm flipH="1">
              <a:off x="713214" y="4209129"/>
              <a:ext cx="296872" cy="344586"/>
            </a:xfrm>
            <a:custGeom>
              <a:avLst/>
              <a:gdLst/>
              <a:ahLst/>
              <a:cxnLst/>
              <a:rect l="l" t="t" r="r" b="b"/>
              <a:pathLst>
                <a:path w="47" h="55" extrusionOk="0">
                  <a:moveTo>
                    <a:pt x="1" y="49"/>
                  </a:moveTo>
                  <a:cubicBezTo>
                    <a:pt x="1" y="49"/>
                    <a:pt x="0" y="50"/>
                    <a:pt x="1" y="51"/>
                  </a:cubicBezTo>
                  <a:cubicBezTo>
                    <a:pt x="2" y="53"/>
                    <a:pt x="5" y="55"/>
                    <a:pt x="5" y="55"/>
                  </a:cubicBezTo>
                  <a:cubicBezTo>
                    <a:pt x="5" y="55"/>
                    <a:pt x="18" y="48"/>
                    <a:pt x="25" y="42"/>
                  </a:cubicBezTo>
                  <a:cubicBezTo>
                    <a:pt x="31" y="37"/>
                    <a:pt x="36" y="26"/>
                    <a:pt x="40" y="20"/>
                  </a:cubicBezTo>
                  <a:cubicBezTo>
                    <a:pt x="47" y="12"/>
                    <a:pt x="47" y="8"/>
                    <a:pt x="45" y="7"/>
                  </a:cubicBezTo>
                  <a:cubicBezTo>
                    <a:pt x="43" y="4"/>
                    <a:pt x="43" y="4"/>
                    <a:pt x="41" y="3"/>
                  </a:cubicBezTo>
                  <a:cubicBezTo>
                    <a:pt x="40" y="0"/>
                    <a:pt x="37" y="5"/>
                    <a:pt x="37" y="5"/>
                  </a:cubicBezTo>
                  <a:lnTo>
                    <a:pt x="1" y="49"/>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39"/>
            <p:cNvSpPr/>
            <p:nvPr/>
          </p:nvSpPr>
          <p:spPr>
            <a:xfrm flipH="1">
              <a:off x="726466" y="4145513"/>
              <a:ext cx="288921" cy="384347"/>
            </a:xfrm>
            <a:custGeom>
              <a:avLst/>
              <a:gdLst/>
              <a:ahLst/>
              <a:cxnLst/>
              <a:rect l="l" t="t" r="r" b="b"/>
              <a:pathLst>
                <a:path w="46" h="61" extrusionOk="0">
                  <a:moveTo>
                    <a:pt x="12" y="14"/>
                  </a:moveTo>
                  <a:cubicBezTo>
                    <a:pt x="12" y="14"/>
                    <a:pt x="16" y="23"/>
                    <a:pt x="12" y="32"/>
                  </a:cubicBezTo>
                  <a:cubicBezTo>
                    <a:pt x="8" y="42"/>
                    <a:pt x="3" y="49"/>
                    <a:pt x="1" y="53"/>
                  </a:cubicBezTo>
                  <a:cubicBezTo>
                    <a:pt x="0" y="56"/>
                    <a:pt x="4" y="61"/>
                    <a:pt x="4" y="61"/>
                  </a:cubicBezTo>
                  <a:cubicBezTo>
                    <a:pt x="4" y="61"/>
                    <a:pt x="13" y="59"/>
                    <a:pt x="22" y="50"/>
                  </a:cubicBezTo>
                  <a:cubicBezTo>
                    <a:pt x="32" y="40"/>
                    <a:pt x="34" y="32"/>
                    <a:pt x="37" y="28"/>
                  </a:cubicBezTo>
                  <a:cubicBezTo>
                    <a:pt x="40" y="24"/>
                    <a:pt x="46" y="17"/>
                    <a:pt x="38" y="10"/>
                  </a:cubicBezTo>
                  <a:cubicBezTo>
                    <a:pt x="30" y="3"/>
                    <a:pt x="31" y="3"/>
                    <a:pt x="27" y="0"/>
                  </a:cubicBezTo>
                  <a:cubicBezTo>
                    <a:pt x="26" y="3"/>
                    <a:pt x="12" y="14"/>
                    <a:pt x="12" y="1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39"/>
            <p:cNvSpPr/>
            <p:nvPr/>
          </p:nvSpPr>
          <p:spPr>
            <a:xfrm flipH="1">
              <a:off x="845746" y="4201176"/>
              <a:ext cx="127231" cy="209403"/>
            </a:xfrm>
            <a:custGeom>
              <a:avLst/>
              <a:gdLst/>
              <a:ahLst/>
              <a:cxnLst/>
              <a:rect l="l" t="t" r="r" b="b"/>
              <a:pathLst>
                <a:path w="20" h="33" extrusionOk="0">
                  <a:moveTo>
                    <a:pt x="0" y="33"/>
                  </a:moveTo>
                  <a:cubicBezTo>
                    <a:pt x="0" y="33"/>
                    <a:pt x="6" y="32"/>
                    <a:pt x="12" y="23"/>
                  </a:cubicBezTo>
                  <a:cubicBezTo>
                    <a:pt x="18" y="15"/>
                    <a:pt x="20" y="10"/>
                    <a:pt x="17" y="6"/>
                  </a:cubicBezTo>
                  <a:cubicBezTo>
                    <a:pt x="14" y="2"/>
                    <a:pt x="11" y="0"/>
                    <a:pt x="11" y="0"/>
                  </a:cubicBezTo>
                  <a:cubicBezTo>
                    <a:pt x="3" y="6"/>
                    <a:pt x="3" y="6"/>
                    <a:pt x="3" y="6"/>
                  </a:cubicBezTo>
                  <a:cubicBezTo>
                    <a:pt x="3" y="6"/>
                    <a:pt x="6" y="11"/>
                    <a:pt x="5" y="17"/>
                  </a:cubicBezTo>
                  <a:cubicBezTo>
                    <a:pt x="5" y="23"/>
                    <a:pt x="0" y="33"/>
                    <a:pt x="0" y="3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39"/>
            <p:cNvSpPr/>
            <p:nvPr/>
          </p:nvSpPr>
          <p:spPr>
            <a:xfrm flipH="1">
              <a:off x="1834436" y="2523306"/>
              <a:ext cx="82171" cy="177595"/>
            </a:xfrm>
            <a:custGeom>
              <a:avLst/>
              <a:gdLst/>
              <a:ahLst/>
              <a:cxnLst/>
              <a:rect l="l" t="t" r="r" b="b"/>
              <a:pathLst>
                <a:path w="13" h="28" extrusionOk="0">
                  <a:moveTo>
                    <a:pt x="7" y="4"/>
                  </a:moveTo>
                  <a:cubicBezTo>
                    <a:pt x="7" y="4"/>
                    <a:pt x="2" y="7"/>
                    <a:pt x="2" y="9"/>
                  </a:cubicBezTo>
                  <a:cubicBezTo>
                    <a:pt x="2" y="12"/>
                    <a:pt x="0" y="18"/>
                    <a:pt x="0" y="18"/>
                  </a:cubicBezTo>
                  <a:cubicBezTo>
                    <a:pt x="0" y="18"/>
                    <a:pt x="0" y="25"/>
                    <a:pt x="5" y="28"/>
                  </a:cubicBezTo>
                  <a:cubicBezTo>
                    <a:pt x="6" y="27"/>
                    <a:pt x="13" y="22"/>
                    <a:pt x="12" y="16"/>
                  </a:cubicBezTo>
                  <a:cubicBezTo>
                    <a:pt x="12" y="11"/>
                    <a:pt x="13" y="11"/>
                    <a:pt x="12" y="9"/>
                  </a:cubicBezTo>
                  <a:cubicBezTo>
                    <a:pt x="12" y="8"/>
                    <a:pt x="12" y="1"/>
                    <a:pt x="10" y="1"/>
                  </a:cubicBezTo>
                  <a:cubicBezTo>
                    <a:pt x="8" y="0"/>
                    <a:pt x="7" y="4"/>
                    <a:pt x="7" y="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39"/>
            <p:cNvSpPr/>
            <p:nvPr/>
          </p:nvSpPr>
          <p:spPr>
            <a:xfrm flipH="1">
              <a:off x="2179021" y="2989823"/>
              <a:ext cx="151088" cy="201451"/>
            </a:xfrm>
            <a:custGeom>
              <a:avLst/>
              <a:gdLst/>
              <a:ahLst/>
              <a:cxnLst/>
              <a:rect l="l" t="t" r="r" b="b"/>
              <a:pathLst>
                <a:path w="24" h="32" extrusionOk="0">
                  <a:moveTo>
                    <a:pt x="5" y="18"/>
                  </a:moveTo>
                  <a:cubicBezTo>
                    <a:pt x="5" y="18"/>
                    <a:pt x="5" y="18"/>
                    <a:pt x="5" y="18"/>
                  </a:cubicBezTo>
                  <a:cubicBezTo>
                    <a:pt x="4" y="21"/>
                    <a:pt x="5" y="24"/>
                    <a:pt x="8" y="25"/>
                  </a:cubicBezTo>
                  <a:cubicBezTo>
                    <a:pt x="10" y="27"/>
                    <a:pt x="13" y="25"/>
                    <a:pt x="14" y="22"/>
                  </a:cubicBezTo>
                  <a:cubicBezTo>
                    <a:pt x="21" y="0"/>
                    <a:pt x="21" y="0"/>
                    <a:pt x="21" y="0"/>
                  </a:cubicBezTo>
                  <a:cubicBezTo>
                    <a:pt x="24" y="1"/>
                    <a:pt x="24" y="1"/>
                    <a:pt x="24" y="1"/>
                  </a:cubicBezTo>
                  <a:cubicBezTo>
                    <a:pt x="18" y="23"/>
                    <a:pt x="18" y="23"/>
                    <a:pt x="18" y="23"/>
                  </a:cubicBezTo>
                  <a:cubicBezTo>
                    <a:pt x="16" y="29"/>
                    <a:pt x="11" y="32"/>
                    <a:pt x="7" y="30"/>
                  </a:cubicBezTo>
                  <a:cubicBezTo>
                    <a:pt x="2" y="28"/>
                    <a:pt x="0" y="22"/>
                    <a:pt x="1" y="16"/>
                  </a:cubicBezTo>
                  <a:cubicBezTo>
                    <a:pt x="1" y="16"/>
                    <a:pt x="1" y="16"/>
                    <a:pt x="1" y="16"/>
                  </a:cubicBezTo>
                  <a:lnTo>
                    <a:pt x="5" y="18"/>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39"/>
            <p:cNvSpPr/>
            <p:nvPr/>
          </p:nvSpPr>
          <p:spPr>
            <a:xfrm flipH="1">
              <a:off x="1153221" y="1571716"/>
              <a:ext cx="694470" cy="662666"/>
            </a:xfrm>
            <a:custGeom>
              <a:avLst/>
              <a:gdLst/>
              <a:ahLst/>
              <a:cxnLst/>
              <a:rect l="l" t="t" r="r" b="b"/>
              <a:pathLst>
                <a:path w="110" h="105" extrusionOk="0">
                  <a:moveTo>
                    <a:pt x="0" y="47"/>
                  </a:moveTo>
                  <a:cubicBezTo>
                    <a:pt x="15" y="0"/>
                    <a:pt x="15" y="0"/>
                    <a:pt x="15" y="0"/>
                  </a:cubicBezTo>
                  <a:cubicBezTo>
                    <a:pt x="23" y="4"/>
                    <a:pt x="51" y="22"/>
                    <a:pt x="66" y="30"/>
                  </a:cubicBezTo>
                  <a:cubicBezTo>
                    <a:pt x="83" y="39"/>
                    <a:pt x="110" y="68"/>
                    <a:pt x="107" y="105"/>
                  </a:cubicBezTo>
                  <a:cubicBezTo>
                    <a:pt x="99" y="90"/>
                    <a:pt x="90" y="83"/>
                    <a:pt x="61" y="66"/>
                  </a:cubicBezTo>
                  <a:cubicBezTo>
                    <a:pt x="45" y="56"/>
                    <a:pt x="19" y="49"/>
                    <a:pt x="0" y="47"/>
                  </a:cubicBezTo>
                  <a:close/>
                </a:path>
              </a:pathLst>
            </a:custGeom>
            <a:solidFill>
              <a:srgbClr val="ECE9E0">
                <a:alpha val="1447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WeatherSnap</a:t>
            </a:r>
            <a:endParaRPr dirty="0"/>
          </a:p>
        </p:txBody>
      </p:sp>
      <p:sp>
        <p:nvSpPr>
          <p:cNvPr id="748" name="Google Shape;748;p40"/>
          <p:cNvSpPr txBox="1">
            <a:spLocks noGrp="1"/>
          </p:cNvSpPr>
          <p:nvPr>
            <p:ph type="subTitle" idx="1"/>
          </p:nvPr>
        </p:nvSpPr>
        <p:spPr>
          <a:xfrm>
            <a:off x="4495670" y="1505700"/>
            <a:ext cx="3028500"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WeatherSnap</a:t>
            </a:r>
            <a:r>
              <a:rPr lang="en-US" dirty="0"/>
              <a:t> is Designed to execute twice a day (Once at 7am and Once at 4pm Milwaukee time) and send an email/text alert of the weather to all subscribers on the Sub list of the SNS Queue.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749" name="Google Shape;749;p40"/>
          <p:cNvSpPr txBox="1">
            <a:spLocks noGrp="1"/>
          </p:cNvSpPr>
          <p:nvPr>
            <p:ph type="subTitle" idx="2"/>
          </p:nvPr>
        </p:nvSpPr>
        <p:spPr>
          <a:xfrm>
            <a:off x="922875" y="1505700"/>
            <a:ext cx="3028500" cy="27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WeatherSnap is a minimally invasive SNS solution for Weather Alerts.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It is a proof of concept designed to explore the capabilities of Pub-Sub notifications via AWS SNS</a:t>
            </a:r>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9"/>
          <p:cNvSpPr txBox="1">
            <a:spLocks noGrp="1"/>
          </p:cNvSpPr>
          <p:nvPr>
            <p:ph type="title"/>
          </p:nvPr>
        </p:nvSpPr>
        <p:spPr>
          <a:xfrm>
            <a:off x="1077299" y="2418462"/>
            <a:ext cx="5861408" cy="725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How Does It Work?	</a:t>
            </a:r>
            <a:endParaRPr dirty="0"/>
          </a:p>
        </p:txBody>
      </p:sp>
      <p:sp>
        <p:nvSpPr>
          <p:cNvPr id="705" name="Google Shape;705;p39"/>
          <p:cNvSpPr txBox="1">
            <a:spLocks noGrp="1"/>
          </p:cNvSpPr>
          <p:nvPr>
            <p:ph type="title" idx="2"/>
          </p:nvPr>
        </p:nvSpPr>
        <p:spPr>
          <a:xfrm>
            <a:off x="1569431" y="983651"/>
            <a:ext cx="1094700" cy="11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2" name="Google Shape;756;p41">
            <a:extLst>
              <a:ext uri="{FF2B5EF4-FFF2-40B4-BE49-F238E27FC236}">
                <a16:creationId xmlns:a16="http://schemas.microsoft.com/office/drawing/2014/main" id="{96B3F423-DEE2-2059-453A-B9CA359F2053}"/>
              </a:ext>
            </a:extLst>
          </p:cNvPr>
          <p:cNvGrpSpPr/>
          <p:nvPr/>
        </p:nvGrpSpPr>
        <p:grpSpPr>
          <a:xfrm>
            <a:off x="7311828" y="996699"/>
            <a:ext cx="1598279" cy="3656821"/>
            <a:chOff x="6750625" y="1273825"/>
            <a:chExt cx="1680100" cy="3844025"/>
          </a:xfrm>
        </p:grpSpPr>
        <p:sp>
          <p:nvSpPr>
            <p:cNvPr id="3" name="Google Shape;757;p41">
              <a:extLst>
                <a:ext uri="{FF2B5EF4-FFF2-40B4-BE49-F238E27FC236}">
                  <a16:creationId xmlns:a16="http://schemas.microsoft.com/office/drawing/2014/main" id="{18FFD9B1-4FA4-CB28-9835-7565C67DBCBA}"/>
                </a:ext>
              </a:extLst>
            </p:cNvPr>
            <p:cNvSpPr/>
            <p:nvPr/>
          </p:nvSpPr>
          <p:spPr>
            <a:xfrm>
              <a:off x="6855176" y="3634703"/>
              <a:ext cx="133728" cy="179923"/>
            </a:xfrm>
            <a:custGeom>
              <a:avLst/>
              <a:gdLst/>
              <a:ahLst/>
              <a:cxnLst/>
              <a:rect l="l" t="t" r="r" b="b"/>
              <a:pathLst>
                <a:path w="23" h="31" extrusionOk="0">
                  <a:moveTo>
                    <a:pt x="1" y="2"/>
                  </a:moveTo>
                  <a:cubicBezTo>
                    <a:pt x="1" y="2"/>
                    <a:pt x="0" y="15"/>
                    <a:pt x="1" y="17"/>
                  </a:cubicBezTo>
                  <a:cubicBezTo>
                    <a:pt x="2" y="20"/>
                    <a:pt x="3" y="21"/>
                    <a:pt x="5" y="24"/>
                  </a:cubicBezTo>
                  <a:cubicBezTo>
                    <a:pt x="7" y="27"/>
                    <a:pt x="12" y="27"/>
                    <a:pt x="12" y="27"/>
                  </a:cubicBezTo>
                  <a:cubicBezTo>
                    <a:pt x="12" y="27"/>
                    <a:pt x="16" y="31"/>
                    <a:pt x="18" y="30"/>
                  </a:cubicBezTo>
                  <a:cubicBezTo>
                    <a:pt x="20" y="29"/>
                    <a:pt x="15" y="24"/>
                    <a:pt x="15" y="23"/>
                  </a:cubicBezTo>
                  <a:cubicBezTo>
                    <a:pt x="14" y="22"/>
                    <a:pt x="13" y="16"/>
                    <a:pt x="13" y="14"/>
                  </a:cubicBezTo>
                  <a:cubicBezTo>
                    <a:pt x="14" y="13"/>
                    <a:pt x="15" y="17"/>
                    <a:pt x="17" y="20"/>
                  </a:cubicBezTo>
                  <a:cubicBezTo>
                    <a:pt x="19" y="23"/>
                    <a:pt x="23" y="21"/>
                    <a:pt x="22" y="20"/>
                  </a:cubicBezTo>
                  <a:cubicBezTo>
                    <a:pt x="21" y="18"/>
                    <a:pt x="18" y="14"/>
                    <a:pt x="17" y="10"/>
                  </a:cubicBezTo>
                  <a:cubicBezTo>
                    <a:pt x="17" y="6"/>
                    <a:pt x="14" y="1"/>
                    <a:pt x="12" y="1"/>
                  </a:cubicBezTo>
                  <a:cubicBezTo>
                    <a:pt x="10" y="0"/>
                    <a:pt x="1" y="2"/>
                    <a:pt x="1" y="2"/>
                  </a:cubicBezTo>
                  <a:close/>
                </a:path>
              </a:pathLst>
            </a:custGeom>
            <a:solidFill>
              <a:srgbClr val="E2A8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 name="Google Shape;758;p41">
              <a:extLst>
                <a:ext uri="{FF2B5EF4-FFF2-40B4-BE49-F238E27FC236}">
                  <a16:creationId xmlns:a16="http://schemas.microsoft.com/office/drawing/2014/main" id="{247393EB-6994-FED2-F0ED-0FC830F88646}"/>
                </a:ext>
              </a:extLst>
            </p:cNvPr>
            <p:cNvSpPr/>
            <p:nvPr/>
          </p:nvSpPr>
          <p:spPr>
            <a:xfrm>
              <a:off x="6750625" y="1512101"/>
              <a:ext cx="838834" cy="571377"/>
            </a:xfrm>
            <a:custGeom>
              <a:avLst/>
              <a:gdLst/>
              <a:ahLst/>
              <a:cxnLst/>
              <a:rect l="l" t="t" r="r" b="b"/>
              <a:pathLst>
                <a:path w="145" h="99" extrusionOk="0">
                  <a:moveTo>
                    <a:pt x="0" y="84"/>
                  </a:moveTo>
                  <a:cubicBezTo>
                    <a:pt x="0" y="84"/>
                    <a:pt x="19" y="84"/>
                    <a:pt x="38" y="89"/>
                  </a:cubicBezTo>
                  <a:cubicBezTo>
                    <a:pt x="58" y="93"/>
                    <a:pt x="71" y="99"/>
                    <a:pt x="71" y="99"/>
                  </a:cubicBezTo>
                  <a:cubicBezTo>
                    <a:pt x="71" y="99"/>
                    <a:pt x="85" y="95"/>
                    <a:pt x="105" y="93"/>
                  </a:cubicBezTo>
                  <a:cubicBezTo>
                    <a:pt x="128" y="90"/>
                    <a:pt x="145" y="96"/>
                    <a:pt x="145" y="96"/>
                  </a:cubicBezTo>
                  <a:cubicBezTo>
                    <a:pt x="145" y="36"/>
                    <a:pt x="145" y="36"/>
                    <a:pt x="145" y="36"/>
                  </a:cubicBezTo>
                  <a:cubicBezTo>
                    <a:pt x="145" y="36"/>
                    <a:pt x="124" y="0"/>
                    <a:pt x="73" y="21"/>
                  </a:cubicBezTo>
                  <a:cubicBezTo>
                    <a:pt x="22" y="41"/>
                    <a:pt x="0" y="84"/>
                    <a:pt x="0" y="8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 name="Google Shape;759;p41">
              <a:extLst>
                <a:ext uri="{FF2B5EF4-FFF2-40B4-BE49-F238E27FC236}">
                  <a16:creationId xmlns:a16="http://schemas.microsoft.com/office/drawing/2014/main" id="{E3B86BAC-8F9D-28FD-0247-E4FA3919937D}"/>
                </a:ext>
              </a:extLst>
            </p:cNvPr>
            <p:cNvSpPr/>
            <p:nvPr/>
          </p:nvSpPr>
          <p:spPr>
            <a:xfrm>
              <a:off x="7589460" y="1512101"/>
              <a:ext cx="841265" cy="571377"/>
            </a:xfrm>
            <a:custGeom>
              <a:avLst/>
              <a:gdLst/>
              <a:ahLst/>
              <a:cxnLst/>
              <a:rect l="l" t="t" r="r" b="b"/>
              <a:pathLst>
                <a:path w="146" h="99" extrusionOk="0">
                  <a:moveTo>
                    <a:pt x="146" y="84"/>
                  </a:moveTo>
                  <a:cubicBezTo>
                    <a:pt x="146" y="84"/>
                    <a:pt x="127" y="84"/>
                    <a:pt x="108" y="89"/>
                  </a:cubicBezTo>
                  <a:cubicBezTo>
                    <a:pt x="88" y="93"/>
                    <a:pt x="75" y="99"/>
                    <a:pt x="75" y="99"/>
                  </a:cubicBezTo>
                  <a:cubicBezTo>
                    <a:pt x="75" y="99"/>
                    <a:pt x="61" y="95"/>
                    <a:pt x="41" y="93"/>
                  </a:cubicBezTo>
                  <a:cubicBezTo>
                    <a:pt x="18" y="90"/>
                    <a:pt x="0" y="96"/>
                    <a:pt x="0" y="96"/>
                  </a:cubicBezTo>
                  <a:cubicBezTo>
                    <a:pt x="0" y="36"/>
                    <a:pt x="0" y="36"/>
                    <a:pt x="0" y="36"/>
                  </a:cubicBezTo>
                  <a:cubicBezTo>
                    <a:pt x="0" y="36"/>
                    <a:pt x="22" y="0"/>
                    <a:pt x="73" y="21"/>
                  </a:cubicBezTo>
                  <a:cubicBezTo>
                    <a:pt x="124" y="41"/>
                    <a:pt x="146" y="84"/>
                    <a:pt x="146" y="8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 name="Google Shape;760;p41">
              <a:extLst>
                <a:ext uri="{FF2B5EF4-FFF2-40B4-BE49-F238E27FC236}">
                  <a16:creationId xmlns:a16="http://schemas.microsoft.com/office/drawing/2014/main" id="{DB6A06E7-AC09-4C7A-EB6C-BF943CE8559E}"/>
                </a:ext>
              </a:extLst>
            </p:cNvPr>
            <p:cNvSpPr/>
            <p:nvPr/>
          </p:nvSpPr>
          <p:spPr>
            <a:xfrm>
              <a:off x="7582165" y="1713907"/>
              <a:ext cx="17100" cy="1152600"/>
            </a:xfrm>
            <a:prstGeom prst="rect">
              <a:avLst/>
            </a:pr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 name="Google Shape;761;p41">
              <a:extLst>
                <a:ext uri="{FF2B5EF4-FFF2-40B4-BE49-F238E27FC236}">
                  <a16:creationId xmlns:a16="http://schemas.microsoft.com/office/drawing/2014/main" id="{1F5FF63D-FB58-266F-DA5D-EB01D511CD48}"/>
                </a:ext>
              </a:extLst>
            </p:cNvPr>
            <p:cNvSpPr/>
            <p:nvPr/>
          </p:nvSpPr>
          <p:spPr>
            <a:xfrm>
              <a:off x="6750625" y="1638533"/>
              <a:ext cx="277180" cy="359845"/>
            </a:xfrm>
            <a:custGeom>
              <a:avLst/>
              <a:gdLst/>
              <a:ahLst/>
              <a:cxnLst/>
              <a:rect l="l" t="t" r="r" b="b"/>
              <a:pathLst>
                <a:path w="48" h="62" extrusionOk="0">
                  <a:moveTo>
                    <a:pt x="48" y="0"/>
                  </a:moveTo>
                  <a:cubicBezTo>
                    <a:pt x="48" y="0"/>
                    <a:pt x="16" y="23"/>
                    <a:pt x="9" y="37"/>
                  </a:cubicBezTo>
                  <a:cubicBezTo>
                    <a:pt x="2" y="50"/>
                    <a:pt x="0" y="62"/>
                    <a:pt x="0" y="62"/>
                  </a:cubicBezTo>
                  <a:cubicBezTo>
                    <a:pt x="0" y="62"/>
                    <a:pt x="11" y="42"/>
                    <a:pt x="26" y="38"/>
                  </a:cubicBezTo>
                  <a:cubicBezTo>
                    <a:pt x="29" y="24"/>
                    <a:pt x="48" y="0"/>
                    <a:pt x="48"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 name="Google Shape;762;p41">
              <a:extLst>
                <a:ext uri="{FF2B5EF4-FFF2-40B4-BE49-F238E27FC236}">
                  <a16:creationId xmlns:a16="http://schemas.microsoft.com/office/drawing/2014/main" id="{58EC61A1-BF41-CC03-8CC8-271448127A49}"/>
                </a:ext>
              </a:extLst>
            </p:cNvPr>
            <p:cNvSpPr/>
            <p:nvPr/>
          </p:nvSpPr>
          <p:spPr>
            <a:xfrm>
              <a:off x="6901372" y="1424571"/>
              <a:ext cx="688088" cy="435219"/>
            </a:xfrm>
            <a:custGeom>
              <a:avLst/>
              <a:gdLst/>
              <a:ahLst/>
              <a:cxnLst/>
              <a:rect l="l" t="t" r="r" b="b"/>
              <a:pathLst>
                <a:path w="119" h="75" extrusionOk="0">
                  <a:moveTo>
                    <a:pt x="119" y="51"/>
                  </a:moveTo>
                  <a:cubicBezTo>
                    <a:pt x="119" y="0"/>
                    <a:pt x="119" y="0"/>
                    <a:pt x="119" y="0"/>
                  </a:cubicBezTo>
                  <a:cubicBezTo>
                    <a:pt x="110" y="3"/>
                    <a:pt x="78" y="11"/>
                    <a:pt x="62" y="14"/>
                  </a:cubicBezTo>
                  <a:cubicBezTo>
                    <a:pt x="43" y="18"/>
                    <a:pt x="9" y="38"/>
                    <a:pt x="0" y="75"/>
                  </a:cubicBezTo>
                  <a:cubicBezTo>
                    <a:pt x="13" y="62"/>
                    <a:pt x="23" y="58"/>
                    <a:pt x="55" y="50"/>
                  </a:cubicBezTo>
                  <a:cubicBezTo>
                    <a:pt x="74" y="46"/>
                    <a:pt x="101" y="46"/>
                    <a:pt x="119" y="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 name="Google Shape;763;p41">
              <a:extLst>
                <a:ext uri="{FF2B5EF4-FFF2-40B4-BE49-F238E27FC236}">
                  <a16:creationId xmlns:a16="http://schemas.microsoft.com/office/drawing/2014/main" id="{D5153E83-F984-9117-E820-65EF78A32EA5}"/>
                </a:ext>
              </a:extLst>
            </p:cNvPr>
            <p:cNvSpPr/>
            <p:nvPr/>
          </p:nvSpPr>
          <p:spPr>
            <a:xfrm>
              <a:off x="8153545" y="1638533"/>
              <a:ext cx="277180" cy="359845"/>
            </a:xfrm>
            <a:custGeom>
              <a:avLst/>
              <a:gdLst/>
              <a:ahLst/>
              <a:cxnLst/>
              <a:rect l="l" t="t" r="r" b="b"/>
              <a:pathLst>
                <a:path w="48" h="62" extrusionOk="0">
                  <a:moveTo>
                    <a:pt x="0" y="0"/>
                  </a:moveTo>
                  <a:cubicBezTo>
                    <a:pt x="0" y="0"/>
                    <a:pt x="32" y="23"/>
                    <a:pt x="39" y="37"/>
                  </a:cubicBezTo>
                  <a:cubicBezTo>
                    <a:pt x="46" y="50"/>
                    <a:pt x="48" y="62"/>
                    <a:pt x="48" y="62"/>
                  </a:cubicBezTo>
                  <a:cubicBezTo>
                    <a:pt x="48" y="62"/>
                    <a:pt x="37" y="42"/>
                    <a:pt x="22" y="38"/>
                  </a:cubicBezTo>
                  <a:cubicBezTo>
                    <a:pt x="19" y="24"/>
                    <a:pt x="0" y="0"/>
                    <a:pt x="0"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764;p41">
              <a:extLst>
                <a:ext uri="{FF2B5EF4-FFF2-40B4-BE49-F238E27FC236}">
                  <a16:creationId xmlns:a16="http://schemas.microsoft.com/office/drawing/2014/main" id="{F8DCCF98-8B48-0961-4656-1D820BC77882}"/>
                </a:ext>
              </a:extLst>
            </p:cNvPr>
            <p:cNvSpPr/>
            <p:nvPr/>
          </p:nvSpPr>
          <p:spPr>
            <a:xfrm>
              <a:off x="7589460" y="1424571"/>
              <a:ext cx="692951" cy="435219"/>
            </a:xfrm>
            <a:custGeom>
              <a:avLst/>
              <a:gdLst/>
              <a:ahLst/>
              <a:cxnLst/>
              <a:rect l="l" t="t" r="r" b="b"/>
              <a:pathLst>
                <a:path w="120" h="75" extrusionOk="0">
                  <a:moveTo>
                    <a:pt x="0" y="51"/>
                  </a:moveTo>
                  <a:cubicBezTo>
                    <a:pt x="0" y="0"/>
                    <a:pt x="0" y="0"/>
                    <a:pt x="0" y="0"/>
                  </a:cubicBezTo>
                  <a:cubicBezTo>
                    <a:pt x="10" y="3"/>
                    <a:pt x="42" y="11"/>
                    <a:pt x="58" y="14"/>
                  </a:cubicBezTo>
                  <a:cubicBezTo>
                    <a:pt x="77" y="18"/>
                    <a:pt x="111" y="38"/>
                    <a:pt x="120" y="75"/>
                  </a:cubicBezTo>
                  <a:cubicBezTo>
                    <a:pt x="107" y="62"/>
                    <a:pt x="96" y="58"/>
                    <a:pt x="65" y="50"/>
                  </a:cubicBezTo>
                  <a:cubicBezTo>
                    <a:pt x="46" y="46"/>
                    <a:pt x="19" y="46"/>
                    <a:pt x="0" y="51"/>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765;p41">
              <a:extLst>
                <a:ext uri="{FF2B5EF4-FFF2-40B4-BE49-F238E27FC236}">
                  <a16:creationId xmlns:a16="http://schemas.microsoft.com/office/drawing/2014/main" id="{57D6F8A5-F792-6B51-643E-A1EC20CA45C0}"/>
                </a:ext>
              </a:extLst>
            </p:cNvPr>
            <p:cNvSpPr/>
            <p:nvPr/>
          </p:nvSpPr>
          <p:spPr>
            <a:xfrm>
              <a:off x="7572439" y="1273825"/>
              <a:ext cx="34040" cy="155609"/>
            </a:xfrm>
            <a:custGeom>
              <a:avLst/>
              <a:gdLst/>
              <a:ahLst/>
              <a:cxnLst/>
              <a:rect l="l" t="t" r="r" b="b"/>
              <a:pathLst>
                <a:path w="6" h="27" extrusionOk="0">
                  <a:moveTo>
                    <a:pt x="0" y="27"/>
                  </a:moveTo>
                  <a:cubicBezTo>
                    <a:pt x="0" y="27"/>
                    <a:pt x="2" y="8"/>
                    <a:pt x="2" y="4"/>
                  </a:cubicBezTo>
                  <a:cubicBezTo>
                    <a:pt x="3" y="0"/>
                    <a:pt x="4" y="0"/>
                    <a:pt x="5" y="4"/>
                  </a:cubicBezTo>
                  <a:cubicBezTo>
                    <a:pt x="5" y="9"/>
                    <a:pt x="6" y="27"/>
                    <a:pt x="6" y="27"/>
                  </a:cubicBezTo>
                  <a:cubicBezTo>
                    <a:pt x="6" y="27"/>
                    <a:pt x="3" y="26"/>
                    <a:pt x="0" y="2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766;p41">
              <a:extLst>
                <a:ext uri="{FF2B5EF4-FFF2-40B4-BE49-F238E27FC236}">
                  <a16:creationId xmlns:a16="http://schemas.microsoft.com/office/drawing/2014/main" id="{5AF0A4C2-7D42-5388-5F5F-05A91A4F3CAA}"/>
                </a:ext>
              </a:extLst>
            </p:cNvPr>
            <p:cNvSpPr/>
            <p:nvPr/>
          </p:nvSpPr>
          <p:spPr>
            <a:xfrm>
              <a:off x="6971883" y="2037281"/>
              <a:ext cx="478987" cy="393885"/>
            </a:xfrm>
            <a:custGeom>
              <a:avLst/>
              <a:gdLst/>
              <a:ahLst/>
              <a:cxnLst/>
              <a:rect l="l" t="t" r="r" b="b"/>
              <a:pathLst>
                <a:path w="83" h="68" extrusionOk="0">
                  <a:moveTo>
                    <a:pt x="48" y="2"/>
                  </a:moveTo>
                  <a:cubicBezTo>
                    <a:pt x="0" y="6"/>
                    <a:pt x="16" y="68"/>
                    <a:pt x="16" y="68"/>
                  </a:cubicBezTo>
                  <a:cubicBezTo>
                    <a:pt x="73" y="59"/>
                    <a:pt x="73" y="59"/>
                    <a:pt x="73" y="59"/>
                  </a:cubicBezTo>
                  <a:cubicBezTo>
                    <a:pt x="73" y="59"/>
                    <a:pt x="83" y="0"/>
                    <a:pt x="48" y="2"/>
                  </a:cubicBezTo>
                  <a:close/>
                </a:path>
              </a:pathLst>
            </a:custGeom>
            <a:solidFill>
              <a:srgbClr val="AB91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 name="Google Shape;767;p41">
              <a:extLst>
                <a:ext uri="{FF2B5EF4-FFF2-40B4-BE49-F238E27FC236}">
                  <a16:creationId xmlns:a16="http://schemas.microsoft.com/office/drawing/2014/main" id="{FAD538A6-5A0D-E674-9305-951E3303DE6C}"/>
                </a:ext>
              </a:extLst>
            </p:cNvPr>
            <p:cNvSpPr/>
            <p:nvPr/>
          </p:nvSpPr>
          <p:spPr>
            <a:xfrm>
              <a:off x="6833293" y="2606225"/>
              <a:ext cx="230984" cy="1086831"/>
            </a:xfrm>
            <a:custGeom>
              <a:avLst/>
              <a:gdLst/>
              <a:ahLst/>
              <a:cxnLst/>
              <a:rect l="l" t="t" r="r" b="b"/>
              <a:pathLst>
                <a:path w="40" h="188" extrusionOk="0">
                  <a:moveTo>
                    <a:pt x="39" y="0"/>
                  </a:moveTo>
                  <a:cubicBezTo>
                    <a:pt x="39" y="0"/>
                    <a:pt x="10" y="4"/>
                    <a:pt x="10" y="41"/>
                  </a:cubicBezTo>
                  <a:cubicBezTo>
                    <a:pt x="10" y="78"/>
                    <a:pt x="3" y="162"/>
                    <a:pt x="2" y="169"/>
                  </a:cubicBezTo>
                  <a:cubicBezTo>
                    <a:pt x="0" y="177"/>
                    <a:pt x="2" y="186"/>
                    <a:pt x="2" y="186"/>
                  </a:cubicBezTo>
                  <a:cubicBezTo>
                    <a:pt x="2" y="186"/>
                    <a:pt x="19" y="188"/>
                    <a:pt x="25" y="186"/>
                  </a:cubicBezTo>
                  <a:cubicBezTo>
                    <a:pt x="30" y="183"/>
                    <a:pt x="40" y="40"/>
                    <a:pt x="38" y="26"/>
                  </a:cubicBezTo>
                  <a:cubicBezTo>
                    <a:pt x="37" y="12"/>
                    <a:pt x="39" y="0"/>
                    <a:pt x="39"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768;p41">
              <a:extLst>
                <a:ext uri="{FF2B5EF4-FFF2-40B4-BE49-F238E27FC236}">
                  <a16:creationId xmlns:a16="http://schemas.microsoft.com/office/drawing/2014/main" id="{B402E3EA-974C-421F-94C8-F83F57859383}"/>
                </a:ext>
              </a:extLst>
            </p:cNvPr>
            <p:cNvSpPr/>
            <p:nvPr/>
          </p:nvSpPr>
          <p:spPr>
            <a:xfrm>
              <a:off x="7005923" y="3403721"/>
              <a:ext cx="323377" cy="1366440"/>
            </a:xfrm>
            <a:custGeom>
              <a:avLst/>
              <a:gdLst/>
              <a:ahLst/>
              <a:cxnLst/>
              <a:rect l="l" t="t" r="r" b="b"/>
              <a:pathLst>
                <a:path w="56" h="236" extrusionOk="0">
                  <a:moveTo>
                    <a:pt x="53" y="3"/>
                  </a:moveTo>
                  <a:cubicBezTo>
                    <a:pt x="39" y="0"/>
                    <a:pt x="5" y="2"/>
                    <a:pt x="5" y="2"/>
                  </a:cubicBezTo>
                  <a:cubicBezTo>
                    <a:pt x="5" y="2"/>
                    <a:pt x="5" y="115"/>
                    <a:pt x="4" y="128"/>
                  </a:cubicBezTo>
                  <a:cubicBezTo>
                    <a:pt x="3" y="140"/>
                    <a:pt x="0" y="158"/>
                    <a:pt x="4" y="187"/>
                  </a:cubicBezTo>
                  <a:cubicBezTo>
                    <a:pt x="8" y="216"/>
                    <a:pt x="13" y="234"/>
                    <a:pt x="13" y="234"/>
                  </a:cubicBezTo>
                  <a:cubicBezTo>
                    <a:pt x="13" y="234"/>
                    <a:pt x="16" y="236"/>
                    <a:pt x="21" y="236"/>
                  </a:cubicBezTo>
                  <a:cubicBezTo>
                    <a:pt x="29" y="236"/>
                    <a:pt x="34" y="233"/>
                    <a:pt x="34" y="233"/>
                  </a:cubicBezTo>
                  <a:cubicBezTo>
                    <a:pt x="34" y="233"/>
                    <a:pt x="39" y="159"/>
                    <a:pt x="38" y="148"/>
                  </a:cubicBezTo>
                  <a:cubicBezTo>
                    <a:pt x="36" y="138"/>
                    <a:pt x="56" y="16"/>
                    <a:pt x="53" y="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769;p41">
              <a:extLst>
                <a:ext uri="{FF2B5EF4-FFF2-40B4-BE49-F238E27FC236}">
                  <a16:creationId xmlns:a16="http://schemas.microsoft.com/office/drawing/2014/main" id="{BB08F103-06FE-A24C-B851-9D0FF4ECE927}"/>
                </a:ext>
              </a:extLst>
            </p:cNvPr>
            <p:cNvSpPr/>
            <p:nvPr/>
          </p:nvSpPr>
          <p:spPr>
            <a:xfrm>
              <a:off x="7202866" y="3352662"/>
              <a:ext cx="299063" cy="1417500"/>
            </a:xfrm>
            <a:custGeom>
              <a:avLst/>
              <a:gdLst/>
              <a:ahLst/>
              <a:cxnLst/>
              <a:rect l="l" t="t" r="r" b="b"/>
              <a:pathLst>
                <a:path w="52" h="245" extrusionOk="0">
                  <a:moveTo>
                    <a:pt x="51" y="4"/>
                  </a:moveTo>
                  <a:cubicBezTo>
                    <a:pt x="51" y="4"/>
                    <a:pt x="16" y="0"/>
                    <a:pt x="3" y="3"/>
                  </a:cubicBezTo>
                  <a:cubicBezTo>
                    <a:pt x="0" y="15"/>
                    <a:pt x="21" y="147"/>
                    <a:pt x="19" y="157"/>
                  </a:cubicBezTo>
                  <a:cubicBezTo>
                    <a:pt x="17" y="168"/>
                    <a:pt x="22" y="242"/>
                    <a:pt x="22" y="242"/>
                  </a:cubicBezTo>
                  <a:cubicBezTo>
                    <a:pt x="22" y="242"/>
                    <a:pt x="27" y="245"/>
                    <a:pt x="34" y="245"/>
                  </a:cubicBezTo>
                  <a:cubicBezTo>
                    <a:pt x="38" y="245"/>
                    <a:pt x="43" y="242"/>
                    <a:pt x="43" y="242"/>
                  </a:cubicBezTo>
                  <a:cubicBezTo>
                    <a:pt x="43" y="242"/>
                    <a:pt x="45" y="225"/>
                    <a:pt x="49" y="196"/>
                  </a:cubicBezTo>
                  <a:cubicBezTo>
                    <a:pt x="52" y="167"/>
                    <a:pt x="50" y="149"/>
                    <a:pt x="49" y="137"/>
                  </a:cubicBezTo>
                  <a:cubicBezTo>
                    <a:pt x="48" y="124"/>
                    <a:pt x="51" y="4"/>
                    <a:pt x="51" y="4"/>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770;p41">
              <a:extLst>
                <a:ext uri="{FF2B5EF4-FFF2-40B4-BE49-F238E27FC236}">
                  <a16:creationId xmlns:a16="http://schemas.microsoft.com/office/drawing/2014/main" id="{B6CBDAB2-44B0-F0D9-56A4-5A246500CA9B}"/>
                </a:ext>
              </a:extLst>
            </p:cNvPr>
            <p:cNvSpPr/>
            <p:nvPr/>
          </p:nvSpPr>
          <p:spPr>
            <a:xfrm>
              <a:off x="7110473" y="2409284"/>
              <a:ext cx="252866" cy="235845"/>
            </a:xfrm>
            <a:custGeom>
              <a:avLst/>
              <a:gdLst/>
              <a:ahLst/>
              <a:cxnLst/>
              <a:rect l="l" t="t" r="r" b="b"/>
              <a:pathLst>
                <a:path w="44" h="41" extrusionOk="0">
                  <a:moveTo>
                    <a:pt x="33" y="19"/>
                  </a:moveTo>
                  <a:cubicBezTo>
                    <a:pt x="34" y="13"/>
                    <a:pt x="33" y="0"/>
                    <a:pt x="33" y="0"/>
                  </a:cubicBezTo>
                  <a:cubicBezTo>
                    <a:pt x="24" y="0"/>
                    <a:pt x="24" y="0"/>
                    <a:pt x="24" y="0"/>
                  </a:cubicBezTo>
                  <a:cubicBezTo>
                    <a:pt x="20" y="0"/>
                    <a:pt x="20" y="0"/>
                    <a:pt x="20" y="0"/>
                  </a:cubicBezTo>
                  <a:cubicBezTo>
                    <a:pt x="10" y="0"/>
                    <a:pt x="10" y="0"/>
                    <a:pt x="10" y="0"/>
                  </a:cubicBezTo>
                  <a:cubicBezTo>
                    <a:pt x="10" y="0"/>
                    <a:pt x="10" y="13"/>
                    <a:pt x="10" y="19"/>
                  </a:cubicBezTo>
                  <a:cubicBezTo>
                    <a:pt x="11" y="25"/>
                    <a:pt x="0" y="29"/>
                    <a:pt x="0" y="29"/>
                  </a:cubicBezTo>
                  <a:cubicBezTo>
                    <a:pt x="0" y="29"/>
                    <a:pt x="5" y="38"/>
                    <a:pt x="16" y="40"/>
                  </a:cubicBezTo>
                  <a:cubicBezTo>
                    <a:pt x="17" y="41"/>
                    <a:pt x="18" y="41"/>
                    <a:pt x="20" y="41"/>
                  </a:cubicBezTo>
                  <a:cubicBezTo>
                    <a:pt x="21" y="41"/>
                    <a:pt x="21" y="41"/>
                    <a:pt x="22" y="41"/>
                  </a:cubicBezTo>
                  <a:cubicBezTo>
                    <a:pt x="23" y="41"/>
                    <a:pt x="23" y="41"/>
                    <a:pt x="24" y="41"/>
                  </a:cubicBezTo>
                  <a:cubicBezTo>
                    <a:pt x="25" y="41"/>
                    <a:pt x="27" y="41"/>
                    <a:pt x="28" y="40"/>
                  </a:cubicBezTo>
                  <a:cubicBezTo>
                    <a:pt x="39" y="38"/>
                    <a:pt x="44" y="29"/>
                    <a:pt x="44" y="29"/>
                  </a:cubicBezTo>
                  <a:cubicBezTo>
                    <a:pt x="44" y="29"/>
                    <a:pt x="33" y="25"/>
                    <a:pt x="33" y="19"/>
                  </a:cubicBezTo>
                  <a:close/>
                </a:path>
              </a:pathLst>
            </a:custGeom>
            <a:solidFill>
              <a:srgbClr val="F4997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771;p41">
              <a:extLst>
                <a:ext uri="{FF2B5EF4-FFF2-40B4-BE49-F238E27FC236}">
                  <a16:creationId xmlns:a16="http://schemas.microsoft.com/office/drawing/2014/main" id="{7886A3BC-103E-C557-79E1-C16DF4ACBA74}"/>
                </a:ext>
              </a:extLst>
            </p:cNvPr>
            <p:cNvSpPr/>
            <p:nvPr/>
          </p:nvSpPr>
          <p:spPr>
            <a:xfrm>
              <a:off x="7115335" y="2158850"/>
              <a:ext cx="243140" cy="342827"/>
            </a:xfrm>
            <a:custGeom>
              <a:avLst/>
              <a:gdLst/>
              <a:ahLst/>
              <a:cxnLst/>
              <a:rect l="l" t="t" r="r" b="b"/>
              <a:pathLst>
                <a:path w="42" h="59" extrusionOk="0">
                  <a:moveTo>
                    <a:pt x="21" y="0"/>
                  </a:moveTo>
                  <a:cubicBezTo>
                    <a:pt x="9" y="0"/>
                    <a:pt x="0" y="14"/>
                    <a:pt x="0" y="30"/>
                  </a:cubicBezTo>
                  <a:cubicBezTo>
                    <a:pt x="0" y="46"/>
                    <a:pt x="14" y="59"/>
                    <a:pt x="21" y="59"/>
                  </a:cubicBezTo>
                  <a:cubicBezTo>
                    <a:pt x="28" y="59"/>
                    <a:pt x="42" y="46"/>
                    <a:pt x="42" y="30"/>
                  </a:cubicBezTo>
                  <a:cubicBezTo>
                    <a:pt x="42" y="14"/>
                    <a:pt x="32" y="0"/>
                    <a:pt x="21" y="0"/>
                  </a:cubicBezTo>
                  <a:close/>
                </a:path>
              </a:pathLst>
            </a:custGeom>
            <a:solidFill>
              <a:srgbClr val="E2A8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772;p41">
              <a:extLst>
                <a:ext uri="{FF2B5EF4-FFF2-40B4-BE49-F238E27FC236}">
                  <a16:creationId xmlns:a16="http://schemas.microsoft.com/office/drawing/2014/main" id="{CBBEC731-332B-B643-14C9-4055EB737353}"/>
                </a:ext>
              </a:extLst>
            </p:cNvPr>
            <p:cNvSpPr/>
            <p:nvPr/>
          </p:nvSpPr>
          <p:spPr>
            <a:xfrm>
              <a:off x="7005923" y="2552735"/>
              <a:ext cx="634597" cy="960399"/>
            </a:xfrm>
            <a:custGeom>
              <a:avLst/>
              <a:gdLst/>
              <a:ahLst/>
              <a:cxnLst/>
              <a:rect l="l" t="t" r="r" b="b"/>
              <a:pathLst>
                <a:path w="110" h="166" extrusionOk="0">
                  <a:moveTo>
                    <a:pt x="39" y="5"/>
                  </a:moveTo>
                  <a:cubicBezTo>
                    <a:pt x="34" y="5"/>
                    <a:pt x="27" y="4"/>
                    <a:pt x="20" y="3"/>
                  </a:cubicBezTo>
                  <a:cubicBezTo>
                    <a:pt x="10" y="2"/>
                    <a:pt x="1" y="10"/>
                    <a:pt x="1" y="20"/>
                  </a:cubicBezTo>
                  <a:cubicBezTo>
                    <a:pt x="3" y="93"/>
                    <a:pt x="3" y="93"/>
                    <a:pt x="3" y="93"/>
                  </a:cubicBezTo>
                  <a:cubicBezTo>
                    <a:pt x="3" y="94"/>
                    <a:pt x="2" y="95"/>
                    <a:pt x="2" y="97"/>
                  </a:cubicBezTo>
                  <a:cubicBezTo>
                    <a:pt x="1" y="103"/>
                    <a:pt x="0" y="110"/>
                    <a:pt x="1" y="116"/>
                  </a:cubicBezTo>
                  <a:cubicBezTo>
                    <a:pt x="1" y="117"/>
                    <a:pt x="2" y="118"/>
                    <a:pt x="2" y="118"/>
                  </a:cubicBezTo>
                  <a:cubicBezTo>
                    <a:pt x="2" y="119"/>
                    <a:pt x="2" y="120"/>
                    <a:pt x="2" y="121"/>
                  </a:cubicBezTo>
                  <a:cubicBezTo>
                    <a:pt x="6" y="158"/>
                    <a:pt x="6" y="158"/>
                    <a:pt x="6" y="158"/>
                  </a:cubicBezTo>
                  <a:cubicBezTo>
                    <a:pt x="8" y="166"/>
                    <a:pt x="17" y="159"/>
                    <a:pt x="24" y="161"/>
                  </a:cubicBezTo>
                  <a:cubicBezTo>
                    <a:pt x="35" y="164"/>
                    <a:pt x="58" y="166"/>
                    <a:pt x="76" y="157"/>
                  </a:cubicBezTo>
                  <a:cubicBezTo>
                    <a:pt x="81" y="154"/>
                    <a:pt x="85" y="148"/>
                    <a:pt x="85" y="142"/>
                  </a:cubicBezTo>
                  <a:cubicBezTo>
                    <a:pt x="84" y="116"/>
                    <a:pt x="83" y="63"/>
                    <a:pt x="89" y="22"/>
                  </a:cubicBezTo>
                  <a:cubicBezTo>
                    <a:pt x="90" y="12"/>
                    <a:pt x="110" y="12"/>
                    <a:pt x="74" y="1"/>
                  </a:cubicBezTo>
                  <a:cubicBezTo>
                    <a:pt x="71" y="0"/>
                    <a:pt x="68" y="0"/>
                    <a:pt x="66" y="1"/>
                  </a:cubicBezTo>
                  <a:cubicBezTo>
                    <a:pt x="44" y="5"/>
                    <a:pt x="44" y="5"/>
                    <a:pt x="44" y="5"/>
                  </a:cubicBezTo>
                  <a:cubicBezTo>
                    <a:pt x="42" y="5"/>
                    <a:pt x="41" y="5"/>
                    <a:pt x="39" y="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773;p41">
              <a:extLst>
                <a:ext uri="{FF2B5EF4-FFF2-40B4-BE49-F238E27FC236}">
                  <a16:creationId xmlns:a16="http://schemas.microsoft.com/office/drawing/2014/main" id="{963B9127-434F-6555-2DE5-A8D3AA2112E4}"/>
                </a:ext>
              </a:extLst>
            </p:cNvPr>
            <p:cNvSpPr/>
            <p:nvPr/>
          </p:nvSpPr>
          <p:spPr>
            <a:xfrm>
              <a:off x="6964588" y="4519728"/>
              <a:ext cx="255298" cy="598122"/>
            </a:xfrm>
            <a:custGeom>
              <a:avLst/>
              <a:gdLst/>
              <a:ahLst/>
              <a:cxnLst/>
              <a:rect l="l" t="t" r="r" b="b"/>
              <a:pathLst>
                <a:path w="44" h="103" extrusionOk="0">
                  <a:moveTo>
                    <a:pt x="38" y="94"/>
                  </a:moveTo>
                  <a:cubicBezTo>
                    <a:pt x="41" y="94"/>
                    <a:pt x="41" y="94"/>
                    <a:pt x="41" y="94"/>
                  </a:cubicBezTo>
                  <a:cubicBezTo>
                    <a:pt x="41" y="94"/>
                    <a:pt x="44" y="68"/>
                    <a:pt x="43" y="61"/>
                  </a:cubicBezTo>
                  <a:cubicBezTo>
                    <a:pt x="43" y="61"/>
                    <a:pt x="43" y="61"/>
                    <a:pt x="43" y="61"/>
                  </a:cubicBezTo>
                  <a:cubicBezTo>
                    <a:pt x="43" y="57"/>
                    <a:pt x="40" y="51"/>
                    <a:pt x="41" y="43"/>
                  </a:cubicBezTo>
                  <a:cubicBezTo>
                    <a:pt x="42" y="35"/>
                    <a:pt x="44" y="4"/>
                    <a:pt x="44" y="4"/>
                  </a:cubicBezTo>
                  <a:cubicBezTo>
                    <a:pt x="44" y="4"/>
                    <a:pt x="26" y="0"/>
                    <a:pt x="20" y="0"/>
                  </a:cubicBezTo>
                  <a:cubicBezTo>
                    <a:pt x="13" y="0"/>
                    <a:pt x="13" y="4"/>
                    <a:pt x="13" y="4"/>
                  </a:cubicBezTo>
                  <a:cubicBezTo>
                    <a:pt x="13" y="4"/>
                    <a:pt x="14" y="16"/>
                    <a:pt x="15" y="25"/>
                  </a:cubicBezTo>
                  <a:cubicBezTo>
                    <a:pt x="17" y="32"/>
                    <a:pt x="19" y="39"/>
                    <a:pt x="18" y="48"/>
                  </a:cubicBezTo>
                  <a:cubicBezTo>
                    <a:pt x="17" y="60"/>
                    <a:pt x="13" y="72"/>
                    <a:pt x="13" y="75"/>
                  </a:cubicBezTo>
                  <a:cubicBezTo>
                    <a:pt x="12" y="79"/>
                    <a:pt x="10" y="87"/>
                    <a:pt x="5" y="92"/>
                  </a:cubicBezTo>
                  <a:cubicBezTo>
                    <a:pt x="0" y="97"/>
                    <a:pt x="1" y="101"/>
                    <a:pt x="6" y="101"/>
                  </a:cubicBezTo>
                  <a:cubicBezTo>
                    <a:pt x="8" y="101"/>
                    <a:pt x="19" y="103"/>
                    <a:pt x="26" y="99"/>
                  </a:cubicBezTo>
                  <a:lnTo>
                    <a:pt x="38" y="9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774;p41">
              <a:extLst>
                <a:ext uri="{FF2B5EF4-FFF2-40B4-BE49-F238E27FC236}">
                  <a16:creationId xmlns:a16="http://schemas.microsoft.com/office/drawing/2014/main" id="{ED87A133-2C4A-E0D9-5836-346053B218F1}"/>
                </a:ext>
              </a:extLst>
            </p:cNvPr>
            <p:cNvSpPr/>
            <p:nvPr/>
          </p:nvSpPr>
          <p:spPr>
            <a:xfrm>
              <a:off x="7304985" y="4519728"/>
              <a:ext cx="260161" cy="598122"/>
            </a:xfrm>
            <a:custGeom>
              <a:avLst/>
              <a:gdLst/>
              <a:ahLst/>
              <a:cxnLst/>
              <a:rect l="l" t="t" r="r" b="b"/>
              <a:pathLst>
                <a:path w="45" h="103" extrusionOk="0">
                  <a:moveTo>
                    <a:pt x="19" y="99"/>
                  </a:moveTo>
                  <a:cubicBezTo>
                    <a:pt x="25" y="103"/>
                    <a:pt x="36" y="101"/>
                    <a:pt x="39" y="101"/>
                  </a:cubicBezTo>
                  <a:cubicBezTo>
                    <a:pt x="44" y="101"/>
                    <a:pt x="45" y="97"/>
                    <a:pt x="40" y="92"/>
                  </a:cubicBezTo>
                  <a:cubicBezTo>
                    <a:pt x="35" y="87"/>
                    <a:pt x="33" y="79"/>
                    <a:pt x="32" y="75"/>
                  </a:cubicBezTo>
                  <a:cubicBezTo>
                    <a:pt x="31" y="72"/>
                    <a:pt x="27" y="60"/>
                    <a:pt x="26" y="48"/>
                  </a:cubicBezTo>
                  <a:cubicBezTo>
                    <a:pt x="26" y="39"/>
                    <a:pt x="28" y="32"/>
                    <a:pt x="29" y="25"/>
                  </a:cubicBezTo>
                  <a:cubicBezTo>
                    <a:pt x="31" y="16"/>
                    <a:pt x="32" y="4"/>
                    <a:pt x="32" y="4"/>
                  </a:cubicBezTo>
                  <a:cubicBezTo>
                    <a:pt x="32" y="4"/>
                    <a:pt x="32" y="0"/>
                    <a:pt x="25" y="0"/>
                  </a:cubicBezTo>
                  <a:cubicBezTo>
                    <a:pt x="19" y="0"/>
                    <a:pt x="1" y="4"/>
                    <a:pt x="1" y="4"/>
                  </a:cubicBezTo>
                  <a:cubicBezTo>
                    <a:pt x="1" y="4"/>
                    <a:pt x="3" y="35"/>
                    <a:pt x="4" y="43"/>
                  </a:cubicBezTo>
                  <a:cubicBezTo>
                    <a:pt x="5" y="51"/>
                    <a:pt x="2" y="57"/>
                    <a:pt x="2" y="61"/>
                  </a:cubicBezTo>
                  <a:cubicBezTo>
                    <a:pt x="2" y="61"/>
                    <a:pt x="2" y="61"/>
                    <a:pt x="2" y="61"/>
                  </a:cubicBezTo>
                  <a:cubicBezTo>
                    <a:pt x="0" y="68"/>
                    <a:pt x="3" y="94"/>
                    <a:pt x="3" y="94"/>
                  </a:cubicBezTo>
                  <a:cubicBezTo>
                    <a:pt x="7" y="94"/>
                    <a:pt x="7" y="94"/>
                    <a:pt x="7" y="94"/>
                  </a:cubicBezTo>
                  <a:lnTo>
                    <a:pt x="19" y="99"/>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775;p41">
              <a:extLst>
                <a:ext uri="{FF2B5EF4-FFF2-40B4-BE49-F238E27FC236}">
                  <a16:creationId xmlns:a16="http://schemas.microsoft.com/office/drawing/2014/main" id="{1007C1C9-1067-A65F-70F0-7BC545BA7691}"/>
                </a:ext>
              </a:extLst>
            </p:cNvPr>
            <p:cNvSpPr/>
            <p:nvPr/>
          </p:nvSpPr>
          <p:spPr>
            <a:xfrm>
              <a:off x="6942707" y="2703481"/>
              <a:ext cx="109414" cy="984713"/>
            </a:xfrm>
            <a:custGeom>
              <a:avLst/>
              <a:gdLst/>
              <a:ahLst/>
              <a:cxnLst/>
              <a:rect l="l" t="t" r="r" b="b"/>
              <a:pathLst>
                <a:path w="19" h="170" extrusionOk="0">
                  <a:moveTo>
                    <a:pt x="16" y="0"/>
                  </a:moveTo>
                  <a:cubicBezTo>
                    <a:pt x="16" y="0"/>
                    <a:pt x="6" y="23"/>
                    <a:pt x="7" y="36"/>
                  </a:cubicBezTo>
                  <a:cubicBezTo>
                    <a:pt x="8" y="56"/>
                    <a:pt x="14" y="65"/>
                    <a:pt x="12" y="74"/>
                  </a:cubicBezTo>
                  <a:cubicBezTo>
                    <a:pt x="10" y="83"/>
                    <a:pt x="4" y="124"/>
                    <a:pt x="3" y="132"/>
                  </a:cubicBezTo>
                  <a:cubicBezTo>
                    <a:pt x="2" y="141"/>
                    <a:pt x="0" y="170"/>
                    <a:pt x="0" y="170"/>
                  </a:cubicBezTo>
                  <a:cubicBezTo>
                    <a:pt x="6" y="170"/>
                    <a:pt x="6" y="170"/>
                    <a:pt x="6" y="170"/>
                  </a:cubicBezTo>
                  <a:cubicBezTo>
                    <a:pt x="6" y="170"/>
                    <a:pt x="19" y="76"/>
                    <a:pt x="19" y="64"/>
                  </a:cubicBezTo>
                  <a:cubicBezTo>
                    <a:pt x="19" y="51"/>
                    <a:pt x="14" y="52"/>
                    <a:pt x="13" y="36"/>
                  </a:cubicBezTo>
                  <a:cubicBezTo>
                    <a:pt x="13" y="27"/>
                    <a:pt x="16" y="0"/>
                    <a:pt x="16" y="0"/>
                  </a:cubicBez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776;p41">
              <a:extLst>
                <a:ext uri="{FF2B5EF4-FFF2-40B4-BE49-F238E27FC236}">
                  <a16:creationId xmlns:a16="http://schemas.microsoft.com/office/drawing/2014/main" id="{C4CB5710-30E9-B0FC-EB4E-87C2D3901CF2}"/>
                </a:ext>
              </a:extLst>
            </p:cNvPr>
            <p:cNvSpPr/>
            <p:nvPr/>
          </p:nvSpPr>
          <p:spPr>
            <a:xfrm>
              <a:off x="7044825" y="2409284"/>
              <a:ext cx="440085" cy="252864"/>
            </a:xfrm>
            <a:custGeom>
              <a:avLst/>
              <a:gdLst/>
              <a:ahLst/>
              <a:cxnLst/>
              <a:rect l="l" t="t" r="r" b="b"/>
              <a:pathLst>
                <a:path w="76" h="44" extrusionOk="0">
                  <a:moveTo>
                    <a:pt x="62" y="13"/>
                  </a:moveTo>
                  <a:cubicBezTo>
                    <a:pt x="60" y="11"/>
                    <a:pt x="60" y="6"/>
                    <a:pt x="59" y="4"/>
                  </a:cubicBezTo>
                  <a:cubicBezTo>
                    <a:pt x="58" y="2"/>
                    <a:pt x="54" y="0"/>
                    <a:pt x="48" y="4"/>
                  </a:cubicBezTo>
                  <a:cubicBezTo>
                    <a:pt x="45" y="9"/>
                    <a:pt x="42" y="14"/>
                    <a:pt x="36" y="15"/>
                  </a:cubicBezTo>
                  <a:cubicBezTo>
                    <a:pt x="28" y="17"/>
                    <a:pt x="20" y="8"/>
                    <a:pt x="20" y="8"/>
                  </a:cubicBezTo>
                  <a:cubicBezTo>
                    <a:pt x="20" y="8"/>
                    <a:pt x="13" y="0"/>
                    <a:pt x="10" y="9"/>
                  </a:cubicBezTo>
                  <a:cubicBezTo>
                    <a:pt x="6" y="18"/>
                    <a:pt x="0" y="14"/>
                    <a:pt x="1" y="22"/>
                  </a:cubicBezTo>
                  <a:cubicBezTo>
                    <a:pt x="2" y="30"/>
                    <a:pt x="2" y="30"/>
                    <a:pt x="2" y="30"/>
                  </a:cubicBezTo>
                  <a:cubicBezTo>
                    <a:pt x="2" y="30"/>
                    <a:pt x="8" y="39"/>
                    <a:pt x="18" y="41"/>
                  </a:cubicBezTo>
                  <a:cubicBezTo>
                    <a:pt x="26" y="43"/>
                    <a:pt x="42" y="44"/>
                    <a:pt x="50" y="41"/>
                  </a:cubicBezTo>
                  <a:cubicBezTo>
                    <a:pt x="56" y="40"/>
                    <a:pt x="72" y="33"/>
                    <a:pt x="72" y="33"/>
                  </a:cubicBezTo>
                  <a:cubicBezTo>
                    <a:pt x="72" y="33"/>
                    <a:pt x="76" y="27"/>
                    <a:pt x="71" y="20"/>
                  </a:cubicBezTo>
                  <a:cubicBezTo>
                    <a:pt x="68" y="16"/>
                    <a:pt x="64" y="15"/>
                    <a:pt x="62" y="1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777;p41">
              <a:extLst>
                <a:ext uri="{FF2B5EF4-FFF2-40B4-BE49-F238E27FC236}">
                  <a16:creationId xmlns:a16="http://schemas.microsoft.com/office/drawing/2014/main" id="{772B8E23-C99D-CB54-4DA8-6320968A0915}"/>
                </a:ext>
              </a:extLst>
            </p:cNvPr>
            <p:cNvSpPr/>
            <p:nvPr/>
          </p:nvSpPr>
          <p:spPr>
            <a:xfrm>
              <a:off x="7472750" y="2577050"/>
              <a:ext cx="230975" cy="537325"/>
            </a:xfrm>
            <a:custGeom>
              <a:avLst/>
              <a:gdLst/>
              <a:ahLst/>
              <a:cxnLst/>
              <a:rect l="l" t="t" r="r" b="b"/>
              <a:pathLst>
                <a:path w="39" h="93" extrusionOk="0">
                  <a:moveTo>
                    <a:pt x="5" y="32"/>
                  </a:moveTo>
                  <a:cubicBezTo>
                    <a:pt x="4" y="39"/>
                    <a:pt x="2" y="47"/>
                    <a:pt x="1" y="55"/>
                  </a:cubicBezTo>
                  <a:cubicBezTo>
                    <a:pt x="0" y="64"/>
                    <a:pt x="0" y="72"/>
                    <a:pt x="2" y="75"/>
                  </a:cubicBezTo>
                  <a:cubicBezTo>
                    <a:pt x="4" y="78"/>
                    <a:pt x="11" y="88"/>
                    <a:pt x="17" y="90"/>
                  </a:cubicBezTo>
                  <a:cubicBezTo>
                    <a:pt x="24" y="93"/>
                    <a:pt x="26" y="87"/>
                    <a:pt x="29" y="83"/>
                  </a:cubicBezTo>
                  <a:cubicBezTo>
                    <a:pt x="35" y="74"/>
                    <a:pt x="38" y="76"/>
                    <a:pt x="38" y="69"/>
                  </a:cubicBezTo>
                  <a:cubicBezTo>
                    <a:pt x="38" y="66"/>
                    <a:pt x="37" y="62"/>
                    <a:pt x="38" y="58"/>
                  </a:cubicBezTo>
                  <a:cubicBezTo>
                    <a:pt x="39" y="53"/>
                    <a:pt x="37" y="41"/>
                    <a:pt x="34" y="29"/>
                  </a:cubicBezTo>
                  <a:cubicBezTo>
                    <a:pt x="32" y="21"/>
                    <a:pt x="30" y="0"/>
                    <a:pt x="30" y="0"/>
                  </a:cubicBezTo>
                  <a:cubicBezTo>
                    <a:pt x="30" y="0"/>
                    <a:pt x="25" y="4"/>
                    <a:pt x="20" y="5"/>
                  </a:cubicBezTo>
                  <a:cubicBezTo>
                    <a:pt x="16" y="5"/>
                    <a:pt x="9" y="3"/>
                    <a:pt x="9" y="3"/>
                  </a:cubicBezTo>
                  <a:cubicBezTo>
                    <a:pt x="9" y="3"/>
                    <a:pt x="7" y="22"/>
                    <a:pt x="5" y="32"/>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778;p41">
              <a:extLst>
                <a:ext uri="{FF2B5EF4-FFF2-40B4-BE49-F238E27FC236}">
                  <a16:creationId xmlns:a16="http://schemas.microsoft.com/office/drawing/2014/main" id="{5A75D328-CFF5-D2CA-4057-6818D2F713B5}"/>
                </a:ext>
              </a:extLst>
            </p:cNvPr>
            <p:cNvSpPr/>
            <p:nvPr/>
          </p:nvSpPr>
          <p:spPr>
            <a:xfrm>
              <a:off x="7480046" y="2657285"/>
              <a:ext cx="68079" cy="410905"/>
            </a:xfrm>
            <a:custGeom>
              <a:avLst/>
              <a:gdLst/>
              <a:ahLst/>
              <a:cxnLst/>
              <a:rect l="l" t="t" r="r" b="b"/>
              <a:pathLst>
                <a:path w="12" h="71" extrusionOk="0">
                  <a:moveTo>
                    <a:pt x="6" y="0"/>
                  </a:moveTo>
                  <a:cubicBezTo>
                    <a:pt x="6" y="0"/>
                    <a:pt x="0" y="41"/>
                    <a:pt x="0" y="53"/>
                  </a:cubicBezTo>
                  <a:cubicBezTo>
                    <a:pt x="1" y="66"/>
                    <a:pt x="10" y="71"/>
                    <a:pt x="10" y="71"/>
                  </a:cubicBezTo>
                  <a:cubicBezTo>
                    <a:pt x="10" y="71"/>
                    <a:pt x="6" y="62"/>
                    <a:pt x="7" y="60"/>
                  </a:cubicBezTo>
                  <a:cubicBezTo>
                    <a:pt x="9" y="58"/>
                    <a:pt x="12" y="56"/>
                    <a:pt x="11" y="52"/>
                  </a:cubicBezTo>
                  <a:cubicBezTo>
                    <a:pt x="9" y="47"/>
                    <a:pt x="8" y="40"/>
                    <a:pt x="9" y="34"/>
                  </a:cubicBezTo>
                  <a:cubicBezTo>
                    <a:pt x="9" y="29"/>
                    <a:pt x="12" y="1"/>
                    <a:pt x="12" y="1"/>
                  </a:cubicBezTo>
                  <a:lnTo>
                    <a:pt x="6" y="0"/>
                  </a:lnTo>
                  <a:close/>
                </a:path>
              </a:pathLst>
            </a:custGeom>
            <a:solidFill>
              <a:srgbClr val="1D1730">
                <a:alpha val="2642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779;p41">
              <a:extLst>
                <a:ext uri="{FF2B5EF4-FFF2-40B4-BE49-F238E27FC236}">
                  <a16:creationId xmlns:a16="http://schemas.microsoft.com/office/drawing/2014/main" id="{580C1B12-078B-00C6-CC52-7C430476532B}"/>
                </a:ext>
              </a:extLst>
            </p:cNvPr>
            <p:cNvSpPr/>
            <p:nvPr/>
          </p:nvSpPr>
          <p:spPr>
            <a:xfrm>
              <a:off x="7526243" y="2426303"/>
              <a:ext cx="119139" cy="179923"/>
            </a:xfrm>
            <a:custGeom>
              <a:avLst/>
              <a:gdLst/>
              <a:ahLst/>
              <a:cxnLst/>
              <a:rect l="l" t="t" r="r" b="b"/>
              <a:pathLst>
                <a:path w="21" h="31" extrusionOk="0">
                  <a:moveTo>
                    <a:pt x="21" y="27"/>
                  </a:moveTo>
                  <a:cubicBezTo>
                    <a:pt x="21" y="21"/>
                    <a:pt x="21" y="13"/>
                    <a:pt x="20" y="10"/>
                  </a:cubicBezTo>
                  <a:cubicBezTo>
                    <a:pt x="20" y="5"/>
                    <a:pt x="14" y="1"/>
                    <a:pt x="7" y="1"/>
                  </a:cubicBezTo>
                  <a:cubicBezTo>
                    <a:pt x="1" y="0"/>
                    <a:pt x="4" y="7"/>
                    <a:pt x="4" y="7"/>
                  </a:cubicBezTo>
                  <a:cubicBezTo>
                    <a:pt x="4" y="7"/>
                    <a:pt x="2" y="9"/>
                    <a:pt x="3" y="12"/>
                  </a:cubicBezTo>
                  <a:cubicBezTo>
                    <a:pt x="0" y="16"/>
                    <a:pt x="2" y="17"/>
                    <a:pt x="5" y="22"/>
                  </a:cubicBezTo>
                  <a:cubicBezTo>
                    <a:pt x="8" y="25"/>
                    <a:pt x="9" y="28"/>
                    <a:pt x="10" y="31"/>
                  </a:cubicBezTo>
                  <a:cubicBezTo>
                    <a:pt x="14" y="31"/>
                    <a:pt x="19" y="30"/>
                    <a:pt x="21" y="27"/>
                  </a:cubicBezTo>
                  <a:cubicBezTo>
                    <a:pt x="21" y="27"/>
                    <a:pt x="21" y="27"/>
                    <a:pt x="21" y="27"/>
                  </a:cubicBezTo>
                  <a:close/>
                </a:path>
              </a:pathLst>
            </a:custGeom>
            <a:solidFill>
              <a:srgbClr val="E2A8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780;p41">
              <a:extLst>
                <a:ext uri="{FF2B5EF4-FFF2-40B4-BE49-F238E27FC236}">
                  <a16:creationId xmlns:a16="http://schemas.microsoft.com/office/drawing/2014/main" id="{4A58856C-F1FD-287E-64FD-D32961D6C6D5}"/>
                </a:ext>
              </a:extLst>
            </p:cNvPr>
            <p:cNvSpPr/>
            <p:nvPr/>
          </p:nvSpPr>
          <p:spPr>
            <a:xfrm>
              <a:off x="7127493" y="2083478"/>
              <a:ext cx="223689" cy="179923"/>
            </a:xfrm>
            <a:custGeom>
              <a:avLst/>
              <a:gdLst/>
              <a:ahLst/>
              <a:cxnLst/>
              <a:rect l="l" t="t" r="r" b="b"/>
              <a:pathLst>
                <a:path w="39" h="31" extrusionOk="0">
                  <a:moveTo>
                    <a:pt x="4" y="24"/>
                  </a:moveTo>
                  <a:cubicBezTo>
                    <a:pt x="4" y="24"/>
                    <a:pt x="20" y="31"/>
                    <a:pt x="29" y="30"/>
                  </a:cubicBezTo>
                  <a:cubicBezTo>
                    <a:pt x="35" y="29"/>
                    <a:pt x="37" y="25"/>
                    <a:pt x="37" y="25"/>
                  </a:cubicBezTo>
                  <a:cubicBezTo>
                    <a:pt x="37" y="25"/>
                    <a:pt x="39" y="13"/>
                    <a:pt x="29" y="8"/>
                  </a:cubicBezTo>
                  <a:cubicBezTo>
                    <a:pt x="12" y="0"/>
                    <a:pt x="0" y="14"/>
                    <a:pt x="0" y="14"/>
                  </a:cubicBezTo>
                  <a:lnTo>
                    <a:pt x="4" y="24"/>
                  </a:lnTo>
                  <a:close/>
                </a:path>
              </a:pathLst>
            </a:custGeom>
            <a:solidFill>
              <a:srgbClr val="AB91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781;p41">
              <a:extLst>
                <a:ext uri="{FF2B5EF4-FFF2-40B4-BE49-F238E27FC236}">
                  <a16:creationId xmlns:a16="http://schemas.microsoft.com/office/drawing/2014/main" id="{4F514C37-1E8A-8328-BB37-AEBB935A62DD}"/>
                </a:ext>
              </a:extLst>
            </p:cNvPr>
            <p:cNvSpPr/>
            <p:nvPr/>
          </p:nvSpPr>
          <p:spPr>
            <a:xfrm>
              <a:off x="6895297" y="1426996"/>
              <a:ext cx="688088" cy="435219"/>
            </a:xfrm>
            <a:custGeom>
              <a:avLst/>
              <a:gdLst/>
              <a:ahLst/>
              <a:cxnLst/>
              <a:rect l="l" t="t" r="r" b="b"/>
              <a:pathLst>
                <a:path w="119" h="75" extrusionOk="0">
                  <a:moveTo>
                    <a:pt x="119" y="51"/>
                  </a:moveTo>
                  <a:cubicBezTo>
                    <a:pt x="119" y="0"/>
                    <a:pt x="119" y="0"/>
                    <a:pt x="119" y="0"/>
                  </a:cubicBezTo>
                  <a:cubicBezTo>
                    <a:pt x="110" y="3"/>
                    <a:pt x="78" y="11"/>
                    <a:pt x="62" y="14"/>
                  </a:cubicBezTo>
                  <a:cubicBezTo>
                    <a:pt x="43" y="18"/>
                    <a:pt x="9" y="38"/>
                    <a:pt x="0" y="75"/>
                  </a:cubicBezTo>
                  <a:cubicBezTo>
                    <a:pt x="13" y="62"/>
                    <a:pt x="23" y="58"/>
                    <a:pt x="55" y="50"/>
                  </a:cubicBezTo>
                  <a:cubicBezTo>
                    <a:pt x="74" y="46"/>
                    <a:pt x="101" y="46"/>
                    <a:pt x="119" y="51"/>
                  </a:cubicBezTo>
                  <a:close/>
                </a:path>
              </a:pathLst>
            </a:custGeom>
            <a:solidFill>
              <a:srgbClr val="ECE9E0">
                <a:alpha val="1447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1397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1"/>
          <p:cNvSpPr txBox="1">
            <a:spLocks noGrp="1"/>
          </p:cNvSpPr>
          <p:nvPr>
            <p:ph type="title"/>
          </p:nvPr>
        </p:nvSpPr>
        <p:spPr>
          <a:xfrm>
            <a:off x="1038475" y="1206075"/>
            <a:ext cx="4255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Components</a:t>
            </a:r>
            <a:endParaRPr dirty="0"/>
          </a:p>
        </p:txBody>
      </p:sp>
      <p:sp>
        <p:nvSpPr>
          <p:cNvPr id="755" name="Google Shape;755;p41"/>
          <p:cNvSpPr txBox="1">
            <a:spLocks noGrp="1"/>
          </p:cNvSpPr>
          <p:nvPr>
            <p:ph type="subTitle" idx="1"/>
          </p:nvPr>
        </p:nvSpPr>
        <p:spPr>
          <a:xfrm>
            <a:off x="1038474" y="2052825"/>
            <a:ext cx="6128043" cy="1884600"/>
          </a:xfrm>
          <a:prstGeom prst="rect">
            <a:avLst/>
          </a:prstGeom>
        </p:spPr>
        <p:txBody>
          <a:bodyPr spcFirstLastPara="1" wrap="square" lIns="91425" tIns="91425" rIns="91425" bIns="91425" anchor="t" anchorCtr="0">
            <a:noAutofit/>
          </a:bodyPr>
          <a:lstStyle/>
          <a:p>
            <a:pPr marL="139700" lvl="0" indent="0" algn="l" rtl="0">
              <a:spcBef>
                <a:spcPts val="1000"/>
              </a:spcBef>
              <a:spcAft>
                <a:spcPts val="0"/>
              </a:spcAft>
              <a:buSzPts val="1400"/>
              <a:buNone/>
            </a:pPr>
            <a:r>
              <a:rPr lang="en" dirty="0"/>
              <a:t>The components are quite minimal, All you require is:</a:t>
            </a:r>
          </a:p>
          <a:p>
            <a:pPr marL="457200" lvl="0" indent="-317500" algn="l" rtl="0">
              <a:spcBef>
                <a:spcPts val="1000"/>
              </a:spcBef>
              <a:spcAft>
                <a:spcPts val="0"/>
              </a:spcAft>
              <a:buSzPts val="1400"/>
              <a:buChar char="●"/>
            </a:pPr>
            <a:r>
              <a:rPr lang="en" dirty="0"/>
              <a:t>An API Key to OpenWeatherMap</a:t>
            </a:r>
            <a:endParaRPr dirty="0"/>
          </a:p>
          <a:p>
            <a:pPr marL="457200" lvl="0" indent="-317500" algn="l" rtl="0">
              <a:spcBef>
                <a:spcPts val="0"/>
              </a:spcBef>
              <a:spcAft>
                <a:spcPts val="0"/>
              </a:spcAft>
              <a:buSzPts val="1400"/>
              <a:buChar char="●"/>
            </a:pPr>
            <a:r>
              <a:rPr lang="en" dirty="0"/>
              <a:t>A Lambda Function that Calls the API Key and gets our required Data</a:t>
            </a:r>
            <a:endParaRPr dirty="0"/>
          </a:p>
          <a:p>
            <a:pPr marL="457200" lvl="0" indent="-317500" algn="l" rtl="0">
              <a:spcBef>
                <a:spcPts val="0"/>
              </a:spcBef>
              <a:spcAft>
                <a:spcPts val="0"/>
              </a:spcAft>
              <a:buSzPts val="1400"/>
              <a:buChar char="●"/>
            </a:pPr>
            <a:r>
              <a:rPr lang="en-US" dirty="0"/>
              <a:t>A SQL Database to store our user Information</a:t>
            </a:r>
          </a:p>
          <a:p>
            <a:pPr marL="457200" lvl="0" indent="-317500" algn="l" rtl="0">
              <a:spcBef>
                <a:spcPts val="0"/>
              </a:spcBef>
              <a:spcAft>
                <a:spcPts val="0"/>
              </a:spcAft>
              <a:buSzPts val="1400"/>
              <a:buChar char="●"/>
            </a:pPr>
            <a:r>
              <a:rPr lang="en-US" dirty="0"/>
              <a:t>A SNS Queue</a:t>
            </a:r>
          </a:p>
          <a:p>
            <a:pPr marL="457200" lvl="0" indent="-317500" algn="l" rtl="0">
              <a:spcBef>
                <a:spcPts val="0"/>
              </a:spcBef>
              <a:spcAft>
                <a:spcPts val="0"/>
              </a:spcAft>
              <a:buSzPts val="1400"/>
              <a:buChar char="●"/>
            </a:pPr>
            <a:r>
              <a:rPr lang="en-US" dirty="0"/>
              <a:t>An EC2 Instance for our Registration </a:t>
            </a:r>
            <a:r>
              <a:rPr lang="en-US" dirty="0" err="1"/>
              <a:t>Repl</a:t>
            </a:r>
            <a:r>
              <a:rPr lang="en-US" dirty="0"/>
              <a:t> (Prototype)</a:t>
            </a:r>
            <a:endParaRPr dirty="0"/>
          </a:p>
          <a:p>
            <a:pPr marL="0" lvl="0" indent="0" algn="l" rtl="0">
              <a:spcBef>
                <a:spcPts val="100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8" name="Google Shape;1308;p57"/>
          <p:cNvSpPr/>
          <p:nvPr/>
        </p:nvSpPr>
        <p:spPr>
          <a:xfrm>
            <a:off x="1214950" y="2768025"/>
            <a:ext cx="16785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7"/>
          <p:cNvSpPr/>
          <p:nvPr/>
        </p:nvSpPr>
        <p:spPr>
          <a:xfrm>
            <a:off x="2893483" y="2768025"/>
            <a:ext cx="16785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7"/>
          <p:cNvSpPr/>
          <p:nvPr/>
        </p:nvSpPr>
        <p:spPr>
          <a:xfrm>
            <a:off x="4572017" y="2768025"/>
            <a:ext cx="16785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7"/>
          <p:cNvSpPr/>
          <p:nvPr/>
        </p:nvSpPr>
        <p:spPr>
          <a:xfrm>
            <a:off x="6250550" y="2768025"/>
            <a:ext cx="1678500" cy="5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2" name="Google Shape;1312;p57"/>
          <p:cNvCxnSpPr>
            <a:stCxn id="1308" idx="0"/>
            <a:endCxn id="1313" idx="2"/>
          </p:cNvCxnSpPr>
          <p:nvPr/>
        </p:nvCxnSpPr>
        <p:spPr>
          <a:xfrm rot="10800000">
            <a:off x="2054200" y="2438325"/>
            <a:ext cx="0" cy="329700"/>
          </a:xfrm>
          <a:prstGeom prst="straightConnector1">
            <a:avLst/>
          </a:prstGeom>
          <a:noFill/>
          <a:ln w="9525" cap="flat" cmpd="sng">
            <a:solidFill>
              <a:schemeClr val="dk1"/>
            </a:solidFill>
            <a:prstDash val="solid"/>
            <a:round/>
            <a:headEnd type="none" w="med" len="med"/>
            <a:tailEnd type="stealth" w="med" len="med"/>
          </a:ln>
        </p:spPr>
      </p:cxnSp>
      <p:sp>
        <p:nvSpPr>
          <p:cNvPr id="1313" name="Google Shape;1313;p57"/>
          <p:cNvSpPr txBox="1"/>
          <p:nvPr/>
        </p:nvSpPr>
        <p:spPr>
          <a:xfrm flipH="1">
            <a:off x="982600" y="1929800"/>
            <a:ext cx="2143200" cy="50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dk1"/>
                </a:solidFill>
                <a:latin typeface="Lexend"/>
                <a:ea typeface="Lexend"/>
                <a:cs typeface="Lexend"/>
                <a:sym typeface="Lexend"/>
              </a:rPr>
              <a:t>Register</a:t>
            </a:r>
            <a:endParaRPr sz="2000" b="1" dirty="0">
              <a:solidFill>
                <a:schemeClr val="dk1"/>
              </a:solidFill>
              <a:latin typeface="Lexend"/>
              <a:ea typeface="Lexend"/>
              <a:cs typeface="Lexend"/>
              <a:sym typeface="Lexend"/>
            </a:endParaRPr>
          </a:p>
        </p:txBody>
      </p:sp>
      <p:sp>
        <p:nvSpPr>
          <p:cNvPr id="1314" name="Google Shape;1314;p57"/>
          <p:cNvSpPr txBox="1"/>
          <p:nvPr/>
        </p:nvSpPr>
        <p:spPr>
          <a:xfrm flipH="1">
            <a:off x="982602" y="1348254"/>
            <a:ext cx="2143200" cy="57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latin typeface="Asap"/>
                <a:ea typeface="Asap"/>
                <a:cs typeface="Asap"/>
                <a:sym typeface="Asap"/>
              </a:rPr>
              <a:t>User Subscribes to the SNS Queue</a:t>
            </a:r>
            <a:endParaRPr dirty="0">
              <a:solidFill>
                <a:schemeClr val="dk1"/>
              </a:solidFill>
              <a:latin typeface="Asap"/>
              <a:ea typeface="Asap"/>
              <a:cs typeface="Asap"/>
              <a:sym typeface="Asap"/>
            </a:endParaRPr>
          </a:p>
        </p:txBody>
      </p:sp>
      <p:sp>
        <p:nvSpPr>
          <p:cNvPr id="1315" name="Google Shape;1315;p57"/>
          <p:cNvSpPr txBox="1"/>
          <p:nvPr/>
        </p:nvSpPr>
        <p:spPr>
          <a:xfrm flipH="1">
            <a:off x="2663450" y="3175200"/>
            <a:ext cx="2143200" cy="508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chemeClr val="dk1"/>
                </a:solidFill>
                <a:latin typeface="Lexend"/>
                <a:ea typeface="Lexend"/>
                <a:cs typeface="Lexend"/>
                <a:sym typeface="Lexend"/>
              </a:rPr>
              <a:t>Trigger</a:t>
            </a:r>
            <a:endParaRPr sz="2000" b="1" dirty="0">
              <a:solidFill>
                <a:schemeClr val="dk1"/>
              </a:solidFill>
              <a:latin typeface="Lexend"/>
              <a:ea typeface="Lexend"/>
              <a:cs typeface="Lexend"/>
              <a:sym typeface="Lexend"/>
            </a:endParaRPr>
          </a:p>
        </p:txBody>
      </p:sp>
      <p:sp>
        <p:nvSpPr>
          <p:cNvPr id="1316" name="Google Shape;1316;p57"/>
          <p:cNvSpPr txBox="1"/>
          <p:nvPr/>
        </p:nvSpPr>
        <p:spPr>
          <a:xfrm flipH="1">
            <a:off x="2259053" y="3693440"/>
            <a:ext cx="3052319"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Asap"/>
                <a:ea typeface="Asap"/>
                <a:cs typeface="Asap"/>
                <a:sym typeface="Asap"/>
              </a:rPr>
              <a:t>The function triggers calling the OpenWeatherMap API and fetching Live data</a:t>
            </a:r>
            <a:endParaRPr dirty="0">
              <a:solidFill>
                <a:schemeClr val="dk1"/>
              </a:solidFill>
              <a:latin typeface="Asap"/>
              <a:ea typeface="Asap"/>
              <a:cs typeface="Asap"/>
              <a:sym typeface="Asap"/>
            </a:endParaRPr>
          </a:p>
        </p:txBody>
      </p:sp>
      <p:cxnSp>
        <p:nvCxnSpPr>
          <p:cNvPr id="1317" name="Google Shape;1317;p57"/>
          <p:cNvCxnSpPr>
            <a:stCxn id="1315" idx="0"/>
            <a:endCxn id="1309" idx="2"/>
          </p:cNvCxnSpPr>
          <p:nvPr/>
        </p:nvCxnSpPr>
        <p:spPr>
          <a:xfrm rot="10800000">
            <a:off x="3732650" y="2827500"/>
            <a:ext cx="2400" cy="347700"/>
          </a:xfrm>
          <a:prstGeom prst="straightConnector1">
            <a:avLst/>
          </a:prstGeom>
          <a:noFill/>
          <a:ln w="9525" cap="flat" cmpd="sng">
            <a:solidFill>
              <a:schemeClr val="accent3"/>
            </a:solidFill>
            <a:prstDash val="solid"/>
            <a:round/>
            <a:headEnd type="stealth" w="med" len="med"/>
            <a:tailEnd type="none" w="med" len="med"/>
          </a:ln>
        </p:spPr>
      </p:cxnSp>
      <p:sp>
        <p:nvSpPr>
          <p:cNvPr id="1318" name="Google Shape;1318;p57"/>
          <p:cNvSpPr txBox="1"/>
          <p:nvPr/>
        </p:nvSpPr>
        <p:spPr>
          <a:xfrm flipH="1">
            <a:off x="4339675" y="1929800"/>
            <a:ext cx="2143200" cy="50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dk1"/>
                </a:solidFill>
                <a:latin typeface="Lexend"/>
                <a:ea typeface="Lexend"/>
                <a:cs typeface="Lexend"/>
                <a:sym typeface="Lexend"/>
              </a:rPr>
              <a:t>SNS Queue</a:t>
            </a:r>
            <a:endParaRPr sz="2000" b="1" dirty="0">
              <a:solidFill>
                <a:schemeClr val="dk1"/>
              </a:solidFill>
              <a:latin typeface="Lexend"/>
              <a:ea typeface="Lexend"/>
              <a:cs typeface="Lexend"/>
              <a:sym typeface="Lexend"/>
            </a:endParaRPr>
          </a:p>
        </p:txBody>
      </p:sp>
      <p:sp>
        <p:nvSpPr>
          <p:cNvPr id="1319" name="Google Shape;1319;p57"/>
          <p:cNvSpPr txBox="1"/>
          <p:nvPr/>
        </p:nvSpPr>
        <p:spPr>
          <a:xfrm flipH="1">
            <a:off x="3810121" y="1348254"/>
            <a:ext cx="3362104" cy="57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latin typeface="Asap"/>
                <a:ea typeface="Asap"/>
                <a:cs typeface="Asap"/>
                <a:sym typeface="Asap"/>
              </a:rPr>
              <a:t>Live Data is Sent to the SNS Queue to be published to all Subscribers</a:t>
            </a:r>
            <a:endParaRPr dirty="0">
              <a:solidFill>
                <a:schemeClr val="dk1"/>
              </a:solidFill>
              <a:latin typeface="Asap"/>
              <a:ea typeface="Asap"/>
              <a:cs typeface="Asap"/>
              <a:sym typeface="Asap"/>
            </a:endParaRPr>
          </a:p>
        </p:txBody>
      </p:sp>
      <p:sp>
        <p:nvSpPr>
          <p:cNvPr id="1320" name="Google Shape;1320;p57"/>
          <p:cNvSpPr txBox="1"/>
          <p:nvPr/>
        </p:nvSpPr>
        <p:spPr>
          <a:xfrm flipH="1">
            <a:off x="6018200" y="3175200"/>
            <a:ext cx="2143200" cy="508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chemeClr val="dk1"/>
                </a:solidFill>
                <a:latin typeface="Lexend"/>
                <a:ea typeface="Lexend"/>
                <a:cs typeface="Lexend"/>
                <a:sym typeface="Lexend"/>
              </a:rPr>
              <a:t>Publish</a:t>
            </a:r>
            <a:endParaRPr sz="2000" b="1" dirty="0">
              <a:solidFill>
                <a:schemeClr val="dk1"/>
              </a:solidFill>
              <a:latin typeface="Lexend"/>
              <a:ea typeface="Lexend"/>
              <a:cs typeface="Lexend"/>
              <a:sym typeface="Lexend"/>
            </a:endParaRPr>
          </a:p>
        </p:txBody>
      </p:sp>
      <p:sp>
        <p:nvSpPr>
          <p:cNvPr id="1321" name="Google Shape;1321;p57"/>
          <p:cNvSpPr txBox="1"/>
          <p:nvPr/>
        </p:nvSpPr>
        <p:spPr>
          <a:xfrm flipH="1">
            <a:off x="5560784" y="3693440"/>
            <a:ext cx="3400336"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Asap"/>
                <a:ea typeface="Asap"/>
                <a:cs typeface="Asap"/>
                <a:sym typeface="Asap"/>
              </a:rPr>
              <a:t>All Subscribers on the WeatherSnap Queue are notified via Email/Text</a:t>
            </a:r>
            <a:endParaRPr dirty="0">
              <a:solidFill>
                <a:schemeClr val="dk1"/>
              </a:solidFill>
              <a:latin typeface="Asap"/>
              <a:ea typeface="Asap"/>
              <a:cs typeface="Asap"/>
              <a:sym typeface="Asap"/>
            </a:endParaRPr>
          </a:p>
        </p:txBody>
      </p:sp>
      <p:cxnSp>
        <p:nvCxnSpPr>
          <p:cNvPr id="1322" name="Google Shape;1322;p57"/>
          <p:cNvCxnSpPr>
            <a:stCxn id="1310" idx="0"/>
            <a:endCxn id="1318" idx="2"/>
          </p:cNvCxnSpPr>
          <p:nvPr/>
        </p:nvCxnSpPr>
        <p:spPr>
          <a:xfrm rot="10800000">
            <a:off x="5411267" y="2438325"/>
            <a:ext cx="0" cy="329700"/>
          </a:xfrm>
          <a:prstGeom prst="straightConnector1">
            <a:avLst/>
          </a:prstGeom>
          <a:noFill/>
          <a:ln w="9525" cap="flat" cmpd="sng">
            <a:solidFill>
              <a:schemeClr val="dk1"/>
            </a:solidFill>
            <a:prstDash val="solid"/>
            <a:round/>
            <a:headEnd type="none" w="med" len="med"/>
            <a:tailEnd type="stealth" w="med" len="med"/>
          </a:ln>
        </p:spPr>
      </p:cxnSp>
      <p:cxnSp>
        <p:nvCxnSpPr>
          <p:cNvPr id="1323" name="Google Shape;1323;p57"/>
          <p:cNvCxnSpPr>
            <a:stCxn id="1320" idx="0"/>
            <a:endCxn id="1311" idx="2"/>
          </p:cNvCxnSpPr>
          <p:nvPr/>
        </p:nvCxnSpPr>
        <p:spPr>
          <a:xfrm rot="10800000">
            <a:off x="7089800" y="2827500"/>
            <a:ext cx="0" cy="347700"/>
          </a:xfrm>
          <a:prstGeom prst="straightConnector1">
            <a:avLst/>
          </a:prstGeom>
          <a:noFill/>
          <a:ln w="9525" cap="flat" cmpd="sng">
            <a:solidFill>
              <a:schemeClr val="accent3"/>
            </a:solidFill>
            <a:prstDash val="solid"/>
            <a:round/>
            <a:headEnd type="stealth" w="med" len="med"/>
            <a:tailEnd type="none" w="med" len="med"/>
          </a:ln>
        </p:spPr>
      </p:cxnSp>
      <p:grpSp>
        <p:nvGrpSpPr>
          <p:cNvPr id="1324" name="Google Shape;1324;p57"/>
          <p:cNvGrpSpPr/>
          <p:nvPr/>
        </p:nvGrpSpPr>
        <p:grpSpPr>
          <a:xfrm>
            <a:off x="6842875" y="1925562"/>
            <a:ext cx="493800" cy="494699"/>
            <a:chOff x="790925" y="1999687"/>
            <a:chExt cx="493800" cy="494699"/>
          </a:xfrm>
        </p:grpSpPr>
        <p:sp>
          <p:nvSpPr>
            <p:cNvPr id="1325" name="Google Shape;1325;p57"/>
            <p:cNvSpPr/>
            <p:nvPr/>
          </p:nvSpPr>
          <p:spPr>
            <a:xfrm>
              <a:off x="909223" y="2118970"/>
              <a:ext cx="257400" cy="2562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57"/>
            <p:cNvSpPr/>
            <p:nvPr/>
          </p:nvSpPr>
          <p:spPr>
            <a:xfrm>
              <a:off x="1023577" y="1999687"/>
              <a:ext cx="28500" cy="7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57"/>
            <p:cNvSpPr/>
            <p:nvPr/>
          </p:nvSpPr>
          <p:spPr>
            <a:xfrm>
              <a:off x="853032" y="2061793"/>
              <a:ext cx="73936" cy="73936"/>
            </a:xfrm>
            <a:custGeom>
              <a:avLst/>
              <a:gdLst/>
              <a:ahLst/>
              <a:cxnLst/>
              <a:rect l="l" t="t" r="r" b="b"/>
              <a:pathLst>
                <a:path w="75" h="75" extrusionOk="0">
                  <a:moveTo>
                    <a:pt x="0" y="21"/>
                  </a:moveTo>
                  <a:lnTo>
                    <a:pt x="21" y="0"/>
                  </a:lnTo>
                  <a:lnTo>
                    <a:pt x="75" y="55"/>
                  </a:lnTo>
                  <a:lnTo>
                    <a:pt x="54" y="75"/>
                  </a:lnTo>
                  <a:lnTo>
                    <a:pt x="0" y="2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57"/>
            <p:cNvSpPr/>
            <p:nvPr/>
          </p:nvSpPr>
          <p:spPr>
            <a:xfrm>
              <a:off x="790925" y="2232339"/>
              <a:ext cx="69900" cy="29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57"/>
            <p:cNvSpPr/>
            <p:nvPr/>
          </p:nvSpPr>
          <p:spPr>
            <a:xfrm>
              <a:off x="853032" y="2357536"/>
              <a:ext cx="73936" cy="74922"/>
            </a:xfrm>
            <a:custGeom>
              <a:avLst/>
              <a:gdLst/>
              <a:ahLst/>
              <a:cxnLst/>
              <a:rect l="l" t="t" r="r" b="b"/>
              <a:pathLst>
                <a:path w="75" h="76" extrusionOk="0">
                  <a:moveTo>
                    <a:pt x="0" y="55"/>
                  </a:moveTo>
                  <a:lnTo>
                    <a:pt x="54" y="0"/>
                  </a:lnTo>
                  <a:lnTo>
                    <a:pt x="75" y="21"/>
                  </a:lnTo>
                  <a:lnTo>
                    <a:pt x="21" y="76"/>
                  </a:lnTo>
                  <a:lnTo>
                    <a:pt x="0" y="5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57"/>
            <p:cNvSpPr/>
            <p:nvPr/>
          </p:nvSpPr>
          <p:spPr>
            <a:xfrm>
              <a:off x="1023577" y="2423586"/>
              <a:ext cx="28500" cy="7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57"/>
            <p:cNvSpPr/>
            <p:nvPr/>
          </p:nvSpPr>
          <p:spPr>
            <a:xfrm>
              <a:off x="1148776" y="2357536"/>
              <a:ext cx="73936" cy="74922"/>
            </a:xfrm>
            <a:custGeom>
              <a:avLst/>
              <a:gdLst/>
              <a:ahLst/>
              <a:cxnLst/>
              <a:rect l="l" t="t" r="r" b="b"/>
              <a:pathLst>
                <a:path w="75" h="76" extrusionOk="0">
                  <a:moveTo>
                    <a:pt x="0" y="21"/>
                  </a:moveTo>
                  <a:lnTo>
                    <a:pt x="21" y="0"/>
                  </a:lnTo>
                  <a:lnTo>
                    <a:pt x="75" y="55"/>
                  </a:lnTo>
                  <a:lnTo>
                    <a:pt x="54" y="76"/>
                  </a:lnTo>
                  <a:lnTo>
                    <a:pt x="0" y="2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57"/>
            <p:cNvSpPr/>
            <p:nvPr/>
          </p:nvSpPr>
          <p:spPr>
            <a:xfrm>
              <a:off x="1214825" y="2232339"/>
              <a:ext cx="69900" cy="297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57"/>
            <p:cNvSpPr/>
            <p:nvPr/>
          </p:nvSpPr>
          <p:spPr>
            <a:xfrm>
              <a:off x="1148776" y="2061793"/>
              <a:ext cx="73936" cy="73936"/>
            </a:xfrm>
            <a:custGeom>
              <a:avLst/>
              <a:gdLst/>
              <a:ahLst/>
              <a:cxnLst/>
              <a:rect l="l" t="t" r="r" b="b"/>
              <a:pathLst>
                <a:path w="75" h="75" extrusionOk="0">
                  <a:moveTo>
                    <a:pt x="0" y="55"/>
                  </a:moveTo>
                  <a:lnTo>
                    <a:pt x="54" y="0"/>
                  </a:lnTo>
                  <a:lnTo>
                    <a:pt x="75" y="21"/>
                  </a:lnTo>
                  <a:lnTo>
                    <a:pt x="21" y="75"/>
                  </a:lnTo>
                  <a:lnTo>
                    <a:pt x="0" y="5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34" name="Google Shape;1334;p57"/>
          <p:cNvGrpSpPr/>
          <p:nvPr/>
        </p:nvGrpSpPr>
        <p:grpSpPr>
          <a:xfrm>
            <a:off x="3485789" y="1938582"/>
            <a:ext cx="493894" cy="490935"/>
            <a:chOff x="3149977" y="2659195"/>
            <a:chExt cx="493894" cy="490935"/>
          </a:xfrm>
        </p:grpSpPr>
        <p:sp>
          <p:nvSpPr>
            <p:cNvPr id="1335" name="Google Shape;1335;p57"/>
            <p:cNvSpPr/>
            <p:nvPr/>
          </p:nvSpPr>
          <p:spPr>
            <a:xfrm>
              <a:off x="3149977" y="2659195"/>
              <a:ext cx="493894" cy="287858"/>
            </a:xfrm>
            <a:custGeom>
              <a:avLst/>
              <a:gdLst/>
              <a:ahLst/>
              <a:cxnLst/>
              <a:rect l="l" t="t" r="r" b="b"/>
              <a:pathLst>
                <a:path w="1621" h="943" extrusionOk="0">
                  <a:moveTo>
                    <a:pt x="1285" y="270"/>
                  </a:moveTo>
                  <a:cubicBezTo>
                    <a:pt x="1250" y="270"/>
                    <a:pt x="1216" y="275"/>
                    <a:pt x="1183" y="286"/>
                  </a:cubicBezTo>
                  <a:cubicBezTo>
                    <a:pt x="1158" y="213"/>
                    <a:pt x="1113" y="147"/>
                    <a:pt x="1053" y="97"/>
                  </a:cubicBezTo>
                  <a:cubicBezTo>
                    <a:pt x="978" y="35"/>
                    <a:pt x="883" y="0"/>
                    <a:pt x="785" y="0"/>
                  </a:cubicBezTo>
                  <a:cubicBezTo>
                    <a:pt x="568" y="0"/>
                    <a:pt x="388" y="167"/>
                    <a:pt x="365" y="381"/>
                  </a:cubicBezTo>
                  <a:cubicBezTo>
                    <a:pt x="278" y="381"/>
                    <a:pt x="278" y="381"/>
                    <a:pt x="278" y="381"/>
                  </a:cubicBezTo>
                  <a:cubicBezTo>
                    <a:pt x="125" y="381"/>
                    <a:pt x="0" y="507"/>
                    <a:pt x="0" y="662"/>
                  </a:cubicBezTo>
                  <a:cubicBezTo>
                    <a:pt x="0" y="817"/>
                    <a:pt x="125" y="943"/>
                    <a:pt x="278" y="943"/>
                  </a:cubicBezTo>
                  <a:cubicBezTo>
                    <a:pt x="1292" y="943"/>
                    <a:pt x="1292" y="943"/>
                    <a:pt x="1292" y="943"/>
                  </a:cubicBezTo>
                  <a:cubicBezTo>
                    <a:pt x="1314" y="943"/>
                    <a:pt x="1337" y="940"/>
                    <a:pt x="1358" y="935"/>
                  </a:cubicBezTo>
                  <a:cubicBezTo>
                    <a:pt x="1432" y="919"/>
                    <a:pt x="1498" y="877"/>
                    <a:pt x="1546" y="819"/>
                  </a:cubicBezTo>
                  <a:cubicBezTo>
                    <a:pt x="1595" y="759"/>
                    <a:pt x="1621" y="684"/>
                    <a:pt x="1621" y="607"/>
                  </a:cubicBezTo>
                  <a:cubicBezTo>
                    <a:pt x="1621" y="421"/>
                    <a:pt x="1470" y="270"/>
                    <a:pt x="1285" y="270"/>
                  </a:cubicBezTo>
                  <a:close/>
                  <a:moveTo>
                    <a:pt x="785" y="267"/>
                  </a:moveTo>
                  <a:cubicBezTo>
                    <a:pt x="785" y="172"/>
                    <a:pt x="785" y="172"/>
                    <a:pt x="785" y="172"/>
                  </a:cubicBezTo>
                  <a:cubicBezTo>
                    <a:pt x="926" y="172"/>
                    <a:pt x="1041" y="287"/>
                    <a:pt x="1041" y="428"/>
                  </a:cubicBezTo>
                  <a:cubicBezTo>
                    <a:pt x="946" y="428"/>
                    <a:pt x="946" y="428"/>
                    <a:pt x="946" y="428"/>
                  </a:cubicBezTo>
                  <a:cubicBezTo>
                    <a:pt x="946" y="339"/>
                    <a:pt x="873" y="267"/>
                    <a:pt x="785" y="26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57"/>
            <p:cNvSpPr/>
            <p:nvPr/>
          </p:nvSpPr>
          <p:spPr>
            <a:xfrm>
              <a:off x="3216026" y="2971698"/>
              <a:ext cx="63092" cy="69993"/>
            </a:xfrm>
            <a:custGeom>
              <a:avLst/>
              <a:gdLst/>
              <a:ahLst/>
              <a:cxnLst/>
              <a:rect l="l" t="t" r="r" b="b"/>
              <a:pathLst>
                <a:path w="64" h="71" extrusionOk="0">
                  <a:moveTo>
                    <a:pt x="0" y="53"/>
                  </a:moveTo>
                  <a:lnTo>
                    <a:pt x="41" y="0"/>
                  </a:lnTo>
                  <a:lnTo>
                    <a:pt x="64" y="18"/>
                  </a:lnTo>
                  <a:lnTo>
                    <a:pt x="24" y="71"/>
                  </a:lnTo>
                  <a:lnTo>
                    <a:pt x="0" y="5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57"/>
            <p:cNvSpPr/>
            <p:nvPr/>
          </p:nvSpPr>
          <p:spPr>
            <a:xfrm>
              <a:off x="3331366" y="2971698"/>
              <a:ext cx="63092" cy="69993"/>
            </a:xfrm>
            <a:custGeom>
              <a:avLst/>
              <a:gdLst/>
              <a:ahLst/>
              <a:cxnLst/>
              <a:rect l="l" t="t" r="r" b="b"/>
              <a:pathLst>
                <a:path w="64" h="71" extrusionOk="0">
                  <a:moveTo>
                    <a:pt x="0" y="53"/>
                  </a:moveTo>
                  <a:lnTo>
                    <a:pt x="41" y="0"/>
                  </a:lnTo>
                  <a:lnTo>
                    <a:pt x="64" y="18"/>
                  </a:lnTo>
                  <a:lnTo>
                    <a:pt x="23" y="71"/>
                  </a:lnTo>
                  <a:lnTo>
                    <a:pt x="0" y="5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57"/>
            <p:cNvSpPr/>
            <p:nvPr/>
          </p:nvSpPr>
          <p:spPr>
            <a:xfrm>
              <a:off x="3445721" y="2971698"/>
              <a:ext cx="63092" cy="69993"/>
            </a:xfrm>
            <a:custGeom>
              <a:avLst/>
              <a:gdLst/>
              <a:ahLst/>
              <a:cxnLst/>
              <a:rect l="l" t="t" r="r" b="b"/>
              <a:pathLst>
                <a:path w="64" h="71" extrusionOk="0">
                  <a:moveTo>
                    <a:pt x="0" y="53"/>
                  </a:moveTo>
                  <a:lnTo>
                    <a:pt x="41" y="0"/>
                  </a:lnTo>
                  <a:lnTo>
                    <a:pt x="64" y="18"/>
                  </a:lnTo>
                  <a:lnTo>
                    <a:pt x="23" y="71"/>
                  </a:lnTo>
                  <a:lnTo>
                    <a:pt x="0" y="5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57"/>
            <p:cNvSpPr/>
            <p:nvPr/>
          </p:nvSpPr>
          <p:spPr>
            <a:xfrm>
              <a:off x="3245600" y="3080137"/>
              <a:ext cx="63092" cy="69993"/>
            </a:xfrm>
            <a:custGeom>
              <a:avLst/>
              <a:gdLst/>
              <a:ahLst/>
              <a:cxnLst/>
              <a:rect l="l" t="t" r="r" b="b"/>
              <a:pathLst>
                <a:path w="64" h="71" extrusionOk="0">
                  <a:moveTo>
                    <a:pt x="0" y="53"/>
                  </a:moveTo>
                  <a:lnTo>
                    <a:pt x="41" y="0"/>
                  </a:lnTo>
                  <a:lnTo>
                    <a:pt x="64" y="18"/>
                  </a:lnTo>
                  <a:lnTo>
                    <a:pt x="23" y="71"/>
                  </a:lnTo>
                  <a:lnTo>
                    <a:pt x="0" y="5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57"/>
            <p:cNvSpPr/>
            <p:nvPr/>
          </p:nvSpPr>
          <p:spPr>
            <a:xfrm>
              <a:off x="3359955" y="3080137"/>
              <a:ext cx="63092" cy="69993"/>
            </a:xfrm>
            <a:custGeom>
              <a:avLst/>
              <a:gdLst/>
              <a:ahLst/>
              <a:cxnLst/>
              <a:rect l="l" t="t" r="r" b="b"/>
              <a:pathLst>
                <a:path w="64" h="71" extrusionOk="0">
                  <a:moveTo>
                    <a:pt x="0" y="53"/>
                  </a:moveTo>
                  <a:lnTo>
                    <a:pt x="41" y="0"/>
                  </a:lnTo>
                  <a:lnTo>
                    <a:pt x="64" y="18"/>
                  </a:lnTo>
                  <a:lnTo>
                    <a:pt x="23" y="71"/>
                  </a:lnTo>
                  <a:lnTo>
                    <a:pt x="0" y="5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57"/>
            <p:cNvSpPr/>
            <p:nvPr/>
          </p:nvSpPr>
          <p:spPr>
            <a:xfrm>
              <a:off x="3474309" y="3080137"/>
              <a:ext cx="63092" cy="69993"/>
            </a:xfrm>
            <a:custGeom>
              <a:avLst/>
              <a:gdLst/>
              <a:ahLst/>
              <a:cxnLst/>
              <a:rect l="l" t="t" r="r" b="b"/>
              <a:pathLst>
                <a:path w="64" h="71" extrusionOk="0">
                  <a:moveTo>
                    <a:pt x="0" y="53"/>
                  </a:moveTo>
                  <a:lnTo>
                    <a:pt x="41" y="0"/>
                  </a:lnTo>
                  <a:lnTo>
                    <a:pt x="64" y="18"/>
                  </a:lnTo>
                  <a:lnTo>
                    <a:pt x="24" y="71"/>
                  </a:lnTo>
                  <a:lnTo>
                    <a:pt x="0" y="5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2" name="Google Shape;1342;p57"/>
          <p:cNvGrpSpPr/>
          <p:nvPr/>
        </p:nvGrpSpPr>
        <p:grpSpPr>
          <a:xfrm>
            <a:off x="5217722" y="3157144"/>
            <a:ext cx="389396" cy="445588"/>
            <a:chOff x="4774597" y="2681869"/>
            <a:chExt cx="389396" cy="445588"/>
          </a:xfrm>
        </p:grpSpPr>
        <p:sp>
          <p:nvSpPr>
            <p:cNvPr id="1343" name="Google Shape;1343;p57"/>
            <p:cNvSpPr/>
            <p:nvPr/>
          </p:nvSpPr>
          <p:spPr>
            <a:xfrm>
              <a:off x="4774597" y="2780450"/>
              <a:ext cx="130128" cy="152801"/>
            </a:xfrm>
            <a:custGeom>
              <a:avLst/>
              <a:gdLst/>
              <a:ahLst/>
              <a:cxnLst/>
              <a:rect l="l" t="t" r="r" b="b"/>
              <a:pathLst>
                <a:path w="424" h="503" extrusionOk="0">
                  <a:moveTo>
                    <a:pt x="424" y="293"/>
                  </a:moveTo>
                  <a:cubicBezTo>
                    <a:pt x="424" y="243"/>
                    <a:pt x="393" y="184"/>
                    <a:pt x="329" y="112"/>
                  </a:cubicBezTo>
                  <a:cubicBezTo>
                    <a:pt x="285" y="62"/>
                    <a:pt x="242" y="25"/>
                    <a:pt x="240" y="24"/>
                  </a:cubicBezTo>
                  <a:cubicBezTo>
                    <a:pt x="212" y="0"/>
                    <a:pt x="212" y="0"/>
                    <a:pt x="212" y="0"/>
                  </a:cubicBezTo>
                  <a:cubicBezTo>
                    <a:pt x="184" y="24"/>
                    <a:pt x="184" y="24"/>
                    <a:pt x="184" y="24"/>
                  </a:cubicBezTo>
                  <a:cubicBezTo>
                    <a:pt x="183" y="25"/>
                    <a:pt x="139" y="62"/>
                    <a:pt x="96" y="112"/>
                  </a:cubicBezTo>
                  <a:cubicBezTo>
                    <a:pt x="32" y="184"/>
                    <a:pt x="0" y="243"/>
                    <a:pt x="0" y="293"/>
                  </a:cubicBezTo>
                  <a:cubicBezTo>
                    <a:pt x="0" y="409"/>
                    <a:pt x="95" y="503"/>
                    <a:pt x="212" y="503"/>
                  </a:cubicBezTo>
                  <a:cubicBezTo>
                    <a:pt x="329" y="503"/>
                    <a:pt x="424" y="409"/>
                    <a:pt x="424" y="29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57"/>
            <p:cNvSpPr/>
            <p:nvPr/>
          </p:nvSpPr>
          <p:spPr>
            <a:xfrm>
              <a:off x="5011192" y="2681869"/>
              <a:ext cx="152801" cy="181390"/>
            </a:xfrm>
            <a:custGeom>
              <a:avLst/>
              <a:gdLst/>
              <a:ahLst/>
              <a:cxnLst/>
              <a:rect l="l" t="t" r="r" b="b"/>
              <a:pathLst>
                <a:path w="501" h="594" extrusionOk="0">
                  <a:moveTo>
                    <a:pt x="386" y="131"/>
                  </a:moveTo>
                  <a:cubicBezTo>
                    <a:pt x="333" y="71"/>
                    <a:pt x="280" y="25"/>
                    <a:pt x="278" y="24"/>
                  </a:cubicBezTo>
                  <a:cubicBezTo>
                    <a:pt x="250" y="0"/>
                    <a:pt x="250" y="0"/>
                    <a:pt x="250" y="0"/>
                  </a:cubicBezTo>
                  <a:cubicBezTo>
                    <a:pt x="223" y="24"/>
                    <a:pt x="223" y="24"/>
                    <a:pt x="223" y="24"/>
                  </a:cubicBezTo>
                  <a:cubicBezTo>
                    <a:pt x="221" y="25"/>
                    <a:pt x="168" y="71"/>
                    <a:pt x="115" y="131"/>
                  </a:cubicBezTo>
                  <a:cubicBezTo>
                    <a:pt x="38" y="217"/>
                    <a:pt x="0" y="288"/>
                    <a:pt x="0" y="347"/>
                  </a:cubicBezTo>
                  <a:cubicBezTo>
                    <a:pt x="0" y="483"/>
                    <a:pt x="113" y="594"/>
                    <a:pt x="250" y="594"/>
                  </a:cubicBezTo>
                  <a:cubicBezTo>
                    <a:pt x="388" y="594"/>
                    <a:pt x="501" y="483"/>
                    <a:pt x="501" y="347"/>
                  </a:cubicBezTo>
                  <a:cubicBezTo>
                    <a:pt x="501" y="288"/>
                    <a:pt x="463" y="217"/>
                    <a:pt x="386" y="1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57"/>
            <p:cNvSpPr/>
            <p:nvPr/>
          </p:nvSpPr>
          <p:spPr>
            <a:xfrm>
              <a:off x="4868249" y="2829741"/>
              <a:ext cx="249410" cy="297716"/>
            </a:xfrm>
            <a:custGeom>
              <a:avLst/>
              <a:gdLst/>
              <a:ahLst/>
              <a:cxnLst/>
              <a:rect l="l" t="t" r="r" b="b"/>
              <a:pathLst>
                <a:path w="818" h="975" extrusionOk="0">
                  <a:moveTo>
                    <a:pt x="437" y="24"/>
                  </a:moveTo>
                  <a:cubicBezTo>
                    <a:pt x="409" y="0"/>
                    <a:pt x="409" y="0"/>
                    <a:pt x="409" y="0"/>
                  </a:cubicBezTo>
                  <a:cubicBezTo>
                    <a:pt x="381" y="24"/>
                    <a:pt x="381" y="24"/>
                    <a:pt x="381" y="24"/>
                  </a:cubicBezTo>
                  <a:cubicBezTo>
                    <a:pt x="378" y="27"/>
                    <a:pt x="287" y="105"/>
                    <a:pt x="194" y="210"/>
                  </a:cubicBezTo>
                  <a:cubicBezTo>
                    <a:pt x="66" y="355"/>
                    <a:pt x="0" y="476"/>
                    <a:pt x="0" y="570"/>
                  </a:cubicBezTo>
                  <a:cubicBezTo>
                    <a:pt x="0" y="793"/>
                    <a:pt x="184" y="975"/>
                    <a:pt x="409" y="975"/>
                  </a:cubicBezTo>
                  <a:cubicBezTo>
                    <a:pt x="635" y="975"/>
                    <a:pt x="818" y="793"/>
                    <a:pt x="818" y="570"/>
                  </a:cubicBezTo>
                  <a:cubicBezTo>
                    <a:pt x="818" y="476"/>
                    <a:pt x="753" y="355"/>
                    <a:pt x="624" y="210"/>
                  </a:cubicBezTo>
                  <a:cubicBezTo>
                    <a:pt x="532" y="105"/>
                    <a:pt x="441" y="27"/>
                    <a:pt x="437" y="24"/>
                  </a:cubicBezTo>
                  <a:close/>
                  <a:moveTo>
                    <a:pt x="431" y="799"/>
                  </a:moveTo>
                  <a:cubicBezTo>
                    <a:pt x="431" y="714"/>
                    <a:pt x="431" y="714"/>
                    <a:pt x="431" y="714"/>
                  </a:cubicBezTo>
                  <a:cubicBezTo>
                    <a:pt x="500" y="714"/>
                    <a:pt x="556" y="667"/>
                    <a:pt x="556" y="609"/>
                  </a:cubicBezTo>
                  <a:cubicBezTo>
                    <a:pt x="642" y="609"/>
                    <a:pt x="642" y="609"/>
                    <a:pt x="642" y="609"/>
                  </a:cubicBezTo>
                  <a:cubicBezTo>
                    <a:pt x="642" y="714"/>
                    <a:pt x="547" y="799"/>
                    <a:pt x="431" y="79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46" name="Google Shape;1346;p57"/>
          <p:cNvGrpSpPr/>
          <p:nvPr/>
        </p:nvGrpSpPr>
        <p:grpSpPr>
          <a:xfrm>
            <a:off x="1823545" y="3182010"/>
            <a:ext cx="461309" cy="494879"/>
            <a:chOff x="4739108" y="3314760"/>
            <a:chExt cx="461309" cy="494879"/>
          </a:xfrm>
        </p:grpSpPr>
        <p:sp>
          <p:nvSpPr>
            <p:cNvPr id="1347" name="Google Shape;1347;p57"/>
            <p:cNvSpPr/>
            <p:nvPr/>
          </p:nvSpPr>
          <p:spPr>
            <a:xfrm>
              <a:off x="5012178" y="3683454"/>
              <a:ext cx="45300" cy="453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57"/>
            <p:cNvSpPr/>
            <p:nvPr/>
          </p:nvSpPr>
          <p:spPr>
            <a:xfrm>
              <a:off x="4931341" y="3314760"/>
              <a:ext cx="207021" cy="494879"/>
            </a:xfrm>
            <a:custGeom>
              <a:avLst/>
              <a:gdLst/>
              <a:ahLst/>
              <a:cxnLst/>
              <a:rect l="l" t="t" r="r" b="b"/>
              <a:pathLst>
                <a:path w="680" h="1621" extrusionOk="0">
                  <a:moveTo>
                    <a:pt x="549" y="1012"/>
                  </a:moveTo>
                  <a:cubicBezTo>
                    <a:pt x="549" y="209"/>
                    <a:pt x="549" y="209"/>
                    <a:pt x="549" y="209"/>
                  </a:cubicBezTo>
                  <a:cubicBezTo>
                    <a:pt x="549" y="94"/>
                    <a:pt x="455" y="0"/>
                    <a:pt x="340" y="0"/>
                  </a:cubicBezTo>
                  <a:cubicBezTo>
                    <a:pt x="225" y="0"/>
                    <a:pt x="131" y="94"/>
                    <a:pt x="131" y="209"/>
                  </a:cubicBezTo>
                  <a:cubicBezTo>
                    <a:pt x="131" y="1012"/>
                    <a:pt x="131" y="1012"/>
                    <a:pt x="131" y="1012"/>
                  </a:cubicBezTo>
                  <a:cubicBezTo>
                    <a:pt x="48" y="1077"/>
                    <a:pt x="0" y="1175"/>
                    <a:pt x="0" y="1281"/>
                  </a:cubicBezTo>
                  <a:cubicBezTo>
                    <a:pt x="0" y="1469"/>
                    <a:pt x="152" y="1621"/>
                    <a:pt x="340" y="1621"/>
                  </a:cubicBezTo>
                  <a:cubicBezTo>
                    <a:pt x="528" y="1621"/>
                    <a:pt x="680" y="1469"/>
                    <a:pt x="680" y="1281"/>
                  </a:cubicBezTo>
                  <a:cubicBezTo>
                    <a:pt x="680" y="1175"/>
                    <a:pt x="632" y="1077"/>
                    <a:pt x="549" y="1012"/>
                  </a:cubicBezTo>
                  <a:close/>
                  <a:moveTo>
                    <a:pt x="388" y="653"/>
                  </a:moveTo>
                  <a:cubicBezTo>
                    <a:pt x="388" y="1120"/>
                    <a:pt x="388" y="1120"/>
                    <a:pt x="388" y="1120"/>
                  </a:cubicBezTo>
                  <a:cubicBezTo>
                    <a:pt x="458" y="1140"/>
                    <a:pt x="509" y="1206"/>
                    <a:pt x="509" y="1283"/>
                  </a:cubicBezTo>
                  <a:cubicBezTo>
                    <a:pt x="509" y="1376"/>
                    <a:pt x="433" y="1452"/>
                    <a:pt x="340" y="1452"/>
                  </a:cubicBezTo>
                  <a:cubicBezTo>
                    <a:pt x="246" y="1452"/>
                    <a:pt x="170" y="1376"/>
                    <a:pt x="170" y="1283"/>
                  </a:cubicBezTo>
                  <a:cubicBezTo>
                    <a:pt x="170" y="1206"/>
                    <a:pt x="222" y="1140"/>
                    <a:pt x="292" y="1120"/>
                  </a:cubicBezTo>
                  <a:cubicBezTo>
                    <a:pt x="292" y="653"/>
                    <a:pt x="292" y="653"/>
                    <a:pt x="292" y="653"/>
                  </a:cubicBezTo>
                  <a:cubicBezTo>
                    <a:pt x="292" y="627"/>
                    <a:pt x="314" y="605"/>
                    <a:pt x="340" y="605"/>
                  </a:cubicBezTo>
                  <a:cubicBezTo>
                    <a:pt x="366" y="605"/>
                    <a:pt x="388" y="627"/>
                    <a:pt x="388" y="6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57"/>
            <p:cNvSpPr/>
            <p:nvPr/>
          </p:nvSpPr>
          <p:spPr>
            <a:xfrm>
              <a:off x="4830788" y="3376866"/>
              <a:ext cx="119284" cy="140972"/>
            </a:xfrm>
            <a:custGeom>
              <a:avLst/>
              <a:gdLst/>
              <a:ahLst/>
              <a:cxnLst/>
              <a:rect l="l" t="t" r="r" b="b"/>
              <a:pathLst>
                <a:path w="392" h="465" extrusionOk="0">
                  <a:moveTo>
                    <a:pt x="196" y="465"/>
                  </a:moveTo>
                  <a:cubicBezTo>
                    <a:pt x="304" y="465"/>
                    <a:pt x="392" y="378"/>
                    <a:pt x="392" y="270"/>
                  </a:cubicBezTo>
                  <a:cubicBezTo>
                    <a:pt x="392" y="224"/>
                    <a:pt x="364" y="170"/>
                    <a:pt x="306" y="105"/>
                  </a:cubicBezTo>
                  <a:cubicBezTo>
                    <a:pt x="267" y="61"/>
                    <a:pt x="229" y="28"/>
                    <a:pt x="227" y="27"/>
                  </a:cubicBezTo>
                  <a:cubicBezTo>
                    <a:pt x="196" y="0"/>
                    <a:pt x="196" y="0"/>
                    <a:pt x="196" y="0"/>
                  </a:cubicBezTo>
                  <a:cubicBezTo>
                    <a:pt x="165" y="27"/>
                    <a:pt x="165" y="27"/>
                    <a:pt x="165" y="27"/>
                  </a:cubicBezTo>
                  <a:cubicBezTo>
                    <a:pt x="164" y="28"/>
                    <a:pt x="125" y="61"/>
                    <a:pt x="86" y="105"/>
                  </a:cubicBezTo>
                  <a:cubicBezTo>
                    <a:pt x="28" y="170"/>
                    <a:pt x="0" y="224"/>
                    <a:pt x="0" y="270"/>
                  </a:cubicBezTo>
                  <a:cubicBezTo>
                    <a:pt x="0" y="378"/>
                    <a:pt x="88" y="465"/>
                    <a:pt x="196" y="46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57"/>
            <p:cNvSpPr/>
            <p:nvPr/>
          </p:nvSpPr>
          <p:spPr>
            <a:xfrm>
              <a:off x="4739108" y="3513894"/>
              <a:ext cx="167589" cy="199133"/>
            </a:xfrm>
            <a:custGeom>
              <a:avLst/>
              <a:gdLst/>
              <a:ahLst/>
              <a:cxnLst/>
              <a:rect l="l" t="t" r="r" b="b"/>
              <a:pathLst>
                <a:path w="551" h="655" extrusionOk="0">
                  <a:moveTo>
                    <a:pt x="306" y="26"/>
                  </a:moveTo>
                  <a:cubicBezTo>
                    <a:pt x="275" y="0"/>
                    <a:pt x="275" y="0"/>
                    <a:pt x="275" y="0"/>
                  </a:cubicBezTo>
                  <a:cubicBezTo>
                    <a:pt x="244" y="26"/>
                    <a:pt x="244" y="26"/>
                    <a:pt x="244" y="26"/>
                  </a:cubicBezTo>
                  <a:cubicBezTo>
                    <a:pt x="242" y="28"/>
                    <a:pt x="184" y="78"/>
                    <a:pt x="126" y="144"/>
                  </a:cubicBezTo>
                  <a:cubicBezTo>
                    <a:pt x="41" y="240"/>
                    <a:pt x="0" y="318"/>
                    <a:pt x="0" y="382"/>
                  </a:cubicBezTo>
                  <a:cubicBezTo>
                    <a:pt x="0" y="533"/>
                    <a:pt x="123" y="655"/>
                    <a:pt x="275" y="655"/>
                  </a:cubicBezTo>
                  <a:cubicBezTo>
                    <a:pt x="427" y="655"/>
                    <a:pt x="551" y="533"/>
                    <a:pt x="551" y="382"/>
                  </a:cubicBezTo>
                  <a:cubicBezTo>
                    <a:pt x="551" y="318"/>
                    <a:pt x="510" y="240"/>
                    <a:pt x="425" y="144"/>
                  </a:cubicBezTo>
                  <a:cubicBezTo>
                    <a:pt x="367" y="78"/>
                    <a:pt x="309" y="28"/>
                    <a:pt x="306" y="2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57"/>
            <p:cNvSpPr/>
            <p:nvPr/>
          </p:nvSpPr>
          <p:spPr>
            <a:xfrm>
              <a:off x="5120617" y="3367008"/>
              <a:ext cx="79800" cy="28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57"/>
            <p:cNvSpPr/>
            <p:nvPr/>
          </p:nvSpPr>
          <p:spPr>
            <a:xfrm>
              <a:off x="5120617" y="3432071"/>
              <a:ext cx="54000" cy="28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3" name="Google Shape;1353;p57"/>
            <p:cNvSpPr/>
            <p:nvPr/>
          </p:nvSpPr>
          <p:spPr>
            <a:xfrm>
              <a:off x="5120617" y="3497135"/>
              <a:ext cx="79800" cy="28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4" name="Google Shape;1354;p57"/>
            <p:cNvSpPr/>
            <p:nvPr/>
          </p:nvSpPr>
          <p:spPr>
            <a:xfrm>
              <a:off x="5120617" y="3562199"/>
              <a:ext cx="54000" cy="285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6" name="Rectangle 15">
            <a:extLst>
              <a:ext uri="{FF2B5EF4-FFF2-40B4-BE49-F238E27FC236}">
                <a16:creationId xmlns:a16="http://schemas.microsoft.com/office/drawing/2014/main" id="{69798263-9243-4469-9C48-BA164A2D54BF}"/>
              </a:ext>
            </a:extLst>
          </p:cNvPr>
          <p:cNvSpPr/>
          <p:nvPr/>
        </p:nvSpPr>
        <p:spPr>
          <a:xfrm>
            <a:off x="-1080886" y="-327559"/>
            <a:ext cx="10668000" cy="5597912"/>
          </a:xfrm>
          <a:prstGeom prst="rect">
            <a:avLst/>
          </a:prstGeom>
          <a:gradFill flip="none" rotWithShape="1">
            <a:gsLst>
              <a:gs pos="0">
                <a:schemeClr val="accent1">
                  <a:alpha val="0"/>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5000000" scaled="0"/>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0" name="Google Shape;1200;p53"/>
          <p:cNvSpPr txBox="1">
            <a:spLocks noGrp="1"/>
          </p:cNvSpPr>
          <p:nvPr>
            <p:ph type="title"/>
          </p:nvPr>
        </p:nvSpPr>
        <p:spPr>
          <a:xfrm>
            <a:off x="88098" y="583918"/>
            <a:ext cx="3432900" cy="625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solidFill>
                  <a:schemeClr val="bg1"/>
                </a:solidFill>
              </a:rPr>
              <a:t>Architecture</a:t>
            </a:r>
            <a:endParaRPr dirty="0">
              <a:solidFill>
                <a:schemeClr val="bg1"/>
              </a:solidFill>
            </a:endParaRPr>
          </a:p>
        </p:txBody>
      </p:sp>
      <p:pic>
        <p:nvPicPr>
          <p:cNvPr id="3" name="Picture 2">
            <a:extLst>
              <a:ext uri="{FF2B5EF4-FFF2-40B4-BE49-F238E27FC236}">
                <a16:creationId xmlns:a16="http://schemas.microsoft.com/office/drawing/2014/main" id="{ABDD7449-B705-8959-603E-C66FBE3C8C1C}"/>
              </a:ext>
            </a:extLst>
          </p:cNvPr>
          <p:cNvPicPr>
            <a:picLocks noChangeAspect="1"/>
          </p:cNvPicPr>
          <p:nvPr/>
        </p:nvPicPr>
        <p:blipFill>
          <a:blip r:embed="rId3"/>
          <a:stretch>
            <a:fillRect/>
          </a:stretch>
        </p:blipFill>
        <p:spPr>
          <a:xfrm>
            <a:off x="3904584" y="1743038"/>
            <a:ext cx="803743" cy="822496"/>
          </a:xfrm>
          <a:prstGeom prst="rect">
            <a:avLst/>
          </a:prstGeom>
        </p:spPr>
      </p:pic>
      <p:grpSp>
        <p:nvGrpSpPr>
          <p:cNvPr id="11" name="Group 10">
            <a:extLst>
              <a:ext uri="{FF2B5EF4-FFF2-40B4-BE49-F238E27FC236}">
                <a16:creationId xmlns:a16="http://schemas.microsoft.com/office/drawing/2014/main" id="{CF756D70-0C92-ADC6-4B49-7F37AE4C6140}"/>
              </a:ext>
            </a:extLst>
          </p:cNvPr>
          <p:cNvGrpSpPr/>
          <p:nvPr/>
        </p:nvGrpSpPr>
        <p:grpSpPr>
          <a:xfrm>
            <a:off x="6282143" y="3446478"/>
            <a:ext cx="1721117" cy="1047234"/>
            <a:chOff x="4876800" y="2258999"/>
            <a:chExt cx="1721117" cy="1047234"/>
          </a:xfrm>
        </p:grpSpPr>
        <p:pic>
          <p:nvPicPr>
            <p:cNvPr id="5" name="Picture 4">
              <a:extLst>
                <a:ext uri="{FF2B5EF4-FFF2-40B4-BE49-F238E27FC236}">
                  <a16:creationId xmlns:a16="http://schemas.microsoft.com/office/drawing/2014/main" id="{378B540B-4254-0D6C-D1C6-673B6639E1A7}"/>
                </a:ext>
              </a:extLst>
            </p:cNvPr>
            <p:cNvPicPr>
              <a:picLocks noChangeAspect="1"/>
            </p:cNvPicPr>
            <p:nvPr/>
          </p:nvPicPr>
          <p:blipFill>
            <a:blip r:embed="rId4"/>
            <a:stretch>
              <a:fillRect/>
            </a:stretch>
          </p:blipFill>
          <p:spPr>
            <a:xfrm>
              <a:off x="4876800" y="2258999"/>
              <a:ext cx="1721117" cy="625501"/>
            </a:xfrm>
            <a:prstGeom prst="rect">
              <a:avLst/>
            </a:prstGeom>
          </p:spPr>
        </p:pic>
        <p:pic>
          <p:nvPicPr>
            <p:cNvPr id="7" name="Picture 6">
              <a:extLst>
                <a:ext uri="{FF2B5EF4-FFF2-40B4-BE49-F238E27FC236}">
                  <a16:creationId xmlns:a16="http://schemas.microsoft.com/office/drawing/2014/main" id="{F78F2FE9-C887-D784-D9A9-A6D43CBD8225}"/>
                </a:ext>
              </a:extLst>
            </p:cNvPr>
            <p:cNvPicPr>
              <a:picLocks noChangeAspect="1"/>
            </p:cNvPicPr>
            <p:nvPr/>
          </p:nvPicPr>
          <p:blipFill>
            <a:blip r:embed="rId5"/>
            <a:stretch>
              <a:fillRect/>
            </a:stretch>
          </p:blipFill>
          <p:spPr>
            <a:xfrm>
              <a:off x="5623466" y="2884500"/>
              <a:ext cx="903714" cy="421733"/>
            </a:xfrm>
            <a:prstGeom prst="rect">
              <a:avLst/>
            </a:prstGeom>
          </p:spPr>
        </p:pic>
      </p:grpSp>
      <p:pic>
        <p:nvPicPr>
          <p:cNvPr id="8" name="Picture 7">
            <a:extLst>
              <a:ext uri="{FF2B5EF4-FFF2-40B4-BE49-F238E27FC236}">
                <a16:creationId xmlns:a16="http://schemas.microsoft.com/office/drawing/2014/main" id="{7ABD05F3-A2B8-6177-1223-3F86904B12AB}"/>
              </a:ext>
            </a:extLst>
          </p:cNvPr>
          <p:cNvPicPr>
            <a:picLocks noChangeAspect="1"/>
          </p:cNvPicPr>
          <p:nvPr/>
        </p:nvPicPr>
        <p:blipFill>
          <a:blip r:embed="rId6"/>
          <a:stretch>
            <a:fillRect/>
          </a:stretch>
        </p:blipFill>
        <p:spPr>
          <a:xfrm>
            <a:off x="3148023" y="3235690"/>
            <a:ext cx="2299009" cy="1468811"/>
          </a:xfrm>
          <a:prstGeom prst="rect">
            <a:avLst/>
          </a:prstGeom>
        </p:spPr>
      </p:pic>
      <p:pic>
        <p:nvPicPr>
          <p:cNvPr id="9" name="Picture 8">
            <a:extLst>
              <a:ext uri="{FF2B5EF4-FFF2-40B4-BE49-F238E27FC236}">
                <a16:creationId xmlns:a16="http://schemas.microsoft.com/office/drawing/2014/main" id="{A43B6CAC-9958-E9E7-010E-A2DD5582B602}"/>
              </a:ext>
            </a:extLst>
          </p:cNvPr>
          <p:cNvPicPr>
            <a:picLocks noChangeAspect="1"/>
          </p:cNvPicPr>
          <p:nvPr/>
        </p:nvPicPr>
        <p:blipFill>
          <a:blip r:embed="rId7"/>
          <a:stretch>
            <a:fillRect/>
          </a:stretch>
        </p:blipFill>
        <p:spPr>
          <a:xfrm>
            <a:off x="450320" y="1983752"/>
            <a:ext cx="2400124" cy="480025"/>
          </a:xfrm>
          <a:prstGeom prst="rect">
            <a:avLst/>
          </a:prstGeom>
        </p:spPr>
      </p:pic>
      <p:pic>
        <p:nvPicPr>
          <p:cNvPr id="10" name="Picture 9">
            <a:extLst>
              <a:ext uri="{FF2B5EF4-FFF2-40B4-BE49-F238E27FC236}">
                <a16:creationId xmlns:a16="http://schemas.microsoft.com/office/drawing/2014/main" id="{57589B07-3088-5DF5-417F-FAFDBD1EC3A9}"/>
              </a:ext>
            </a:extLst>
          </p:cNvPr>
          <p:cNvPicPr>
            <a:picLocks noChangeAspect="1"/>
          </p:cNvPicPr>
          <p:nvPr/>
        </p:nvPicPr>
        <p:blipFill>
          <a:blip r:embed="rId8"/>
          <a:stretch>
            <a:fillRect/>
          </a:stretch>
        </p:blipFill>
        <p:spPr>
          <a:xfrm>
            <a:off x="6322205" y="2006613"/>
            <a:ext cx="1760097" cy="751410"/>
          </a:xfrm>
          <a:prstGeom prst="rect">
            <a:avLst/>
          </a:prstGeom>
        </p:spPr>
      </p:pic>
      <p:grpSp>
        <p:nvGrpSpPr>
          <p:cNvPr id="15" name="Group 14">
            <a:extLst>
              <a:ext uri="{FF2B5EF4-FFF2-40B4-BE49-F238E27FC236}">
                <a16:creationId xmlns:a16="http://schemas.microsoft.com/office/drawing/2014/main" id="{1F6EFACB-F773-6DB3-B638-DD1844C52E45}"/>
              </a:ext>
            </a:extLst>
          </p:cNvPr>
          <p:cNvGrpSpPr/>
          <p:nvPr/>
        </p:nvGrpSpPr>
        <p:grpSpPr>
          <a:xfrm>
            <a:off x="458385" y="3620802"/>
            <a:ext cx="1474961" cy="817383"/>
            <a:chOff x="376609" y="3591066"/>
            <a:chExt cx="1474961" cy="817383"/>
          </a:xfrm>
        </p:grpSpPr>
        <p:pic>
          <p:nvPicPr>
            <p:cNvPr id="12" name="Picture 11">
              <a:extLst>
                <a:ext uri="{FF2B5EF4-FFF2-40B4-BE49-F238E27FC236}">
                  <a16:creationId xmlns:a16="http://schemas.microsoft.com/office/drawing/2014/main" id="{A2E942C3-D45D-B27E-64B6-98273E352745}"/>
                </a:ext>
              </a:extLst>
            </p:cNvPr>
            <p:cNvPicPr>
              <a:picLocks noChangeAspect="1"/>
            </p:cNvPicPr>
            <p:nvPr/>
          </p:nvPicPr>
          <p:blipFill rotWithShape="1">
            <a:blip r:embed="rId9"/>
            <a:srcRect b="10082"/>
            <a:stretch/>
          </p:blipFill>
          <p:spPr>
            <a:xfrm>
              <a:off x="659573" y="3591066"/>
              <a:ext cx="909033" cy="817383"/>
            </a:xfrm>
            <a:prstGeom prst="rect">
              <a:avLst/>
            </a:prstGeom>
          </p:spPr>
        </p:pic>
        <p:pic>
          <p:nvPicPr>
            <p:cNvPr id="13" name="Picture 12">
              <a:extLst>
                <a:ext uri="{FF2B5EF4-FFF2-40B4-BE49-F238E27FC236}">
                  <a16:creationId xmlns:a16="http://schemas.microsoft.com/office/drawing/2014/main" id="{775B0384-57BD-388C-CD66-960C118D48CB}"/>
                </a:ext>
              </a:extLst>
            </p:cNvPr>
            <p:cNvPicPr>
              <a:picLocks noChangeAspect="1"/>
            </p:cNvPicPr>
            <p:nvPr/>
          </p:nvPicPr>
          <p:blipFill rotWithShape="1">
            <a:blip r:embed="rId9"/>
            <a:srcRect b="10082"/>
            <a:stretch/>
          </p:blipFill>
          <p:spPr>
            <a:xfrm>
              <a:off x="1114089" y="3657449"/>
              <a:ext cx="737481" cy="663127"/>
            </a:xfrm>
            <a:prstGeom prst="rect">
              <a:avLst/>
            </a:prstGeom>
          </p:spPr>
        </p:pic>
        <p:pic>
          <p:nvPicPr>
            <p:cNvPr id="14" name="Picture 13">
              <a:extLst>
                <a:ext uri="{FF2B5EF4-FFF2-40B4-BE49-F238E27FC236}">
                  <a16:creationId xmlns:a16="http://schemas.microsoft.com/office/drawing/2014/main" id="{2CA30253-3CC1-3DFF-4137-C56E1B7C2534}"/>
                </a:ext>
              </a:extLst>
            </p:cNvPr>
            <p:cNvPicPr>
              <a:picLocks noChangeAspect="1"/>
            </p:cNvPicPr>
            <p:nvPr/>
          </p:nvPicPr>
          <p:blipFill rotWithShape="1">
            <a:blip r:embed="rId9"/>
            <a:srcRect b="10082"/>
            <a:stretch/>
          </p:blipFill>
          <p:spPr>
            <a:xfrm>
              <a:off x="376609" y="3643170"/>
              <a:ext cx="737481" cy="663127"/>
            </a:xfrm>
            <a:prstGeom prst="rect">
              <a:avLst/>
            </a:prstGeom>
          </p:spPr>
        </p:pic>
      </p:grpSp>
      <p:grpSp>
        <p:nvGrpSpPr>
          <p:cNvPr id="20" name="Google Shape;2303;p77">
            <a:extLst>
              <a:ext uri="{FF2B5EF4-FFF2-40B4-BE49-F238E27FC236}">
                <a16:creationId xmlns:a16="http://schemas.microsoft.com/office/drawing/2014/main" id="{F6168C33-2B3F-19AC-E70C-0C41D6D6B648}"/>
              </a:ext>
            </a:extLst>
          </p:cNvPr>
          <p:cNvGrpSpPr/>
          <p:nvPr/>
        </p:nvGrpSpPr>
        <p:grpSpPr>
          <a:xfrm>
            <a:off x="2107695" y="3687185"/>
            <a:ext cx="1413303" cy="398743"/>
            <a:chOff x="4662475" y="1976500"/>
            <a:chExt cx="68725" cy="36625"/>
          </a:xfrm>
        </p:grpSpPr>
        <p:sp>
          <p:nvSpPr>
            <p:cNvPr id="21" name="Google Shape;2304;p77">
              <a:extLst>
                <a:ext uri="{FF2B5EF4-FFF2-40B4-BE49-F238E27FC236}">
                  <a16:creationId xmlns:a16="http://schemas.microsoft.com/office/drawing/2014/main" id="{6D068816-4FDA-6B5E-D06D-F1BBCAA4BA31}"/>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05;p77">
              <a:extLst>
                <a:ext uri="{FF2B5EF4-FFF2-40B4-BE49-F238E27FC236}">
                  <a16:creationId xmlns:a16="http://schemas.microsoft.com/office/drawing/2014/main" id="{6535B540-5720-5768-7F98-04C8EFA331B9}"/>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06;p77">
              <a:extLst>
                <a:ext uri="{FF2B5EF4-FFF2-40B4-BE49-F238E27FC236}">
                  <a16:creationId xmlns:a16="http://schemas.microsoft.com/office/drawing/2014/main" id="{FB0114BB-CDC5-61E0-DB96-875BC7362592}"/>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303;p77">
            <a:extLst>
              <a:ext uri="{FF2B5EF4-FFF2-40B4-BE49-F238E27FC236}">
                <a16:creationId xmlns:a16="http://schemas.microsoft.com/office/drawing/2014/main" id="{66874EB0-0C19-DA71-62C1-F1838B20DE75}"/>
              </a:ext>
            </a:extLst>
          </p:cNvPr>
          <p:cNvGrpSpPr/>
          <p:nvPr/>
        </p:nvGrpSpPr>
        <p:grpSpPr>
          <a:xfrm>
            <a:off x="4830883" y="3589291"/>
            <a:ext cx="1374107" cy="348842"/>
            <a:chOff x="4662475" y="1976500"/>
            <a:chExt cx="68725" cy="36625"/>
          </a:xfrm>
        </p:grpSpPr>
        <p:sp>
          <p:nvSpPr>
            <p:cNvPr id="25" name="Google Shape;2304;p77">
              <a:extLst>
                <a:ext uri="{FF2B5EF4-FFF2-40B4-BE49-F238E27FC236}">
                  <a16:creationId xmlns:a16="http://schemas.microsoft.com/office/drawing/2014/main" id="{B7304C15-D530-4844-D134-8516F58B2D20}"/>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05;p77">
              <a:extLst>
                <a:ext uri="{FF2B5EF4-FFF2-40B4-BE49-F238E27FC236}">
                  <a16:creationId xmlns:a16="http://schemas.microsoft.com/office/drawing/2014/main" id="{83AA4FAC-0123-1D1F-0746-F0E36ACD4A25}"/>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06;p77">
              <a:extLst>
                <a:ext uri="{FF2B5EF4-FFF2-40B4-BE49-F238E27FC236}">
                  <a16:creationId xmlns:a16="http://schemas.microsoft.com/office/drawing/2014/main" id="{EB5EEC49-53C3-C39E-B28D-EA0507651B83}"/>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303;p77">
            <a:extLst>
              <a:ext uri="{FF2B5EF4-FFF2-40B4-BE49-F238E27FC236}">
                <a16:creationId xmlns:a16="http://schemas.microsoft.com/office/drawing/2014/main" id="{3EC1D5B0-769E-A2F9-DD3F-2761FF1526F3}"/>
              </a:ext>
            </a:extLst>
          </p:cNvPr>
          <p:cNvGrpSpPr/>
          <p:nvPr/>
        </p:nvGrpSpPr>
        <p:grpSpPr>
          <a:xfrm rot="12746612">
            <a:off x="2206991" y="2769388"/>
            <a:ext cx="1785087" cy="400454"/>
            <a:chOff x="4662475" y="1976500"/>
            <a:chExt cx="68725" cy="36625"/>
          </a:xfrm>
        </p:grpSpPr>
        <p:sp>
          <p:nvSpPr>
            <p:cNvPr id="29" name="Google Shape;2304;p77">
              <a:extLst>
                <a:ext uri="{FF2B5EF4-FFF2-40B4-BE49-F238E27FC236}">
                  <a16:creationId xmlns:a16="http://schemas.microsoft.com/office/drawing/2014/main" id="{C04873F5-1298-035D-99B2-8B01BDEABBD9}"/>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05;p77">
              <a:extLst>
                <a:ext uri="{FF2B5EF4-FFF2-40B4-BE49-F238E27FC236}">
                  <a16:creationId xmlns:a16="http://schemas.microsoft.com/office/drawing/2014/main" id="{02198C61-1824-6891-0613-CF33F4FB5D28}"/>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06;p77">
              <a:extLst>
                <a:ext uri="{FF2B5EF4-FFF2-40B4-BE49-F238E27FC236}">
                  <a16:creationId xmlns:a16="http://schemas.microsoft.com/office/drawing/2014/main" id="{36B916A7-E22E-A658-9EB3-175E185F0F1E}"/>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2303;p77">
            <a:extLst>
              <a:ext uri="{FF2B5EF4-FFF2-40B4-BE49-F238E27FC236}">
                <a16:creationId xmlns:a16="http://schemas.microsoft.com/office/drawing/2014/main" id="{C7B40CC9-3238-05F3-394A-88DEAABD6DE4}"/>
              </a:ext>
            </a:extLst>
          </p:cNvPr>
          <p:cNvGrpSpPr/>
          <p:nvPr/>
        </p:nvGrpSpPr>
        <p:grpSpPr>
          <a:xfrm rot="10800000">
            <a:off x="4799451" y="2025856"/>
            <a:ext cx="1432644" cy="457830"/>
            <a:chOff x="4662475" y="1976500"/>
            <a:chExt cx="68725" cy="36625"/>
          </a:xfrm>
        </p:grpSpPr>
        <p:sp>
          <p:nvSpPr>
            <p:cNvPr id="33" name="Google Shape;2304;p77">
              <a:extLst>
                <a:ext uri="{FF2B5EF4-FFF2-40B4-BE49-F238E27FC236}">
                  <a16:creationId xmlns:a16="http://schemas.microsoft.com/office/drawing/2014/main" id="{2DFAF93E-BFC4-200D-6A21-681740209FC7}"/>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05;p77">
              <a:extLst>
                <a:ext uri="{FF2B5EF4-FFF2-40B4-BE49-F238E27FC236}">
                  <a16:creationId xmlns:a16="http://schemas.microsoft.com/office/drawing/2014/main" id="{AF1385D9-A8A5-8990-D3BA-1C81B37C6FF8}"/>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06;p77">
              <a:extLst>
                <a:ext uri="{FF2B5EF4-FFF2-40B4-BE49-F238E27FC236}">
                  <a16:creationId xmlns:a16="http://schemas.microsoft.com/office/drawing/2014/main" id="{BAD4DC31-CF94-9608-399F-F767AA98E4AC}"/>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03;p77">
            <a:extLst>
              <a:ext uri="{FF2B5EF4-FFF2-40B4-BE49-F238E27FC236}">
                <a16:creationId xmlns:a16="http://schemas.microsoft.com/office/drawing/2014/main" id="{9AA4FE6A-C43C-E683-3123-E3F4FD091E17}"/>
              </a:ext>
            </a:extLst>
          </p:cNvPr>
          <p:cNvGrpSpPr/>
          <p:nvPr/>
        </p:nvGrpSpPr>
        <p:grpSpPr>
          <a:xfrm rot="10800000">
            <a:off x="2395740" y="1971558"/>
            <a:ext cx="1432644" cy="457830"/>
            <a:chOff x="4662475" y="1976500"/>
            <a:chExt cx="68725" cy="36625"/>
          </a:xfrm>
        </p:grpSpPr>
        <p:sp>
          <p:nvSpPr>
            <p:cNvPr id="37" name="Google Shape;2304;p77">
              <a:extLst>
                <a:ext uri="{FF2B5EF4-FFF2-40B4-BE49-F238E27FC236}">
                  <a16:creationId xmlns:a16="http://schemas.microsoft.com/office/drawing/2014/main" id="{BDA253D6-4E83-22EF-E040-FA0455B948A8}"/>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05;p77">
              <a:extLst>
                <a:ext uri="{FF2B5EF4-FFF2-40B4-BE49-F238E27FC236}">
                  <a16:creationId xmlns:a16="http://schemas.microsoft.com/office/drawing/2014/main" id="{6EEB688A-10E5-050A-8963-90E29E4E8CD5}"/>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06;p77">
              <a:extLst>
                <a:ext uri="{FF2B5EF4-FFF2-40B4-BE49-F238E27FC236}">
                  <a16:creationId xmlns:a16="http://schemas.microsoft.com/office/drawing/2014/main" id="{A3028747-14E7-5486-A22E-7D93A37A744B}"/>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303;p77">
            <a:extLst>
              <a:ext uri="{FF2B5EF4-FFF2-40B4-BE49-F238E27FC236}">
                <a16:creationId xmlns:a16="http://schemas.microsoft.com/office/drawing/2014/main" id="{64A85A5D-E25A-6EF6-E2EA-6CC906772B5C}"/>
              </a:ext>
            </a:extLst>
          </p:cNvPr>
          <p:cNvGrpSpPr/>
          <p:nvPr/>
        </p:nvGrpSpPr>
        <p:grpSpPr>
          <a:xfrm rot="5400000">
            <a:off x="742356" y="2770944"/>
            <a:ext cx="939801" cy="555611"/>
            <a:chOff x="4662475" y="1976500"/>
            <a:chExt cx="68725" cy="36625"/>
          </a:xfrm>
        </p:grpSpPr>
        <p:sp>
          <p:nvSpPr>
            <p:cNvPr id="41" name="Google Shape;2304;p77">
              <a:extLst>
                <a:ext uri="{FF2B5EF4-FFF2-40B4-BE49-F238E27FC236}">
                  <a16:creationId xmlns:a16="http://schemas.microsoft.com/office/drawing/2014/main" id="{047AE6B6-8298-C194-696E-81CB82B48602}"/>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05;p77">
              <a:extLst>
                <a:ext uri="{FF2B5EF4-FFF2-40B4-BE49-F238E27FC236}">
                  <a16:creationId xmlns:a16="http://schemas.microsoft.com/office/drawing/2014/main" id="{69E71DFF-DA44-F7F4-A28A-079EC3728013}"/>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06;p77">
              <a:extLst>
                <a:ext uri="{FF2B5EF4-FFF2-40B4-BE49-F238E27FC236}">
                  <a16:creationId xmlns:a16="http://schemas.microsoft.com/office/drawing/2014/main" id="{C11E884B-BAFD-EEF0-D389-1E1CA4105858}"/>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 name="Picture 43">
            <a:extLst>
              <a:ext uri="{FF2B5EF4-FFF2-40B4-BE49-F238E27FC236}">
                <a16:creationId xmlns:a16="http://schemas.microsoft.com/office/drawing/2014/main" id="{945AA8AC-B2BD-2CB7-1217-4982011BF5EC}"/>
              </a:ext>
            </a:extLst>
          </p:cNvPr>
          <p:cNvPicPr>
            <a:picLocks noChangeAspect="1"/>
          </p:cNvPicPr>
          <p:nvPr/>
        </p:nvPicPr>
        <p:blipFill rotWithShape="1">
          <a:blip r:embed="rId10"/>
          <a:srcRect l="11285" t="11331" r="11495" b="12162"/>
          <a:stretch/>
        </p:blipFill>
        <p:spPr>
          <a:xfrm>
            <a:off x="4474130" y="1644668"/>
            <a:ext cx="356753" cy="3534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8" name="Google Shape;2202;p76">
            <a:extLst>
              <a:ext uri="{FF2B5EF4-FFF2-40B4-BE49-F238E27FC236}">
                <a16:creationId xmlns:a16="http://schemas.microsoft.com/office/drawing/2014/main" id="{0EEE8F04-7E0B-9658-95D4-6A53E1D929D4}"/>
              </a:ext>
            </a:extLst>
          </p:cNvPr>
          <p:cNvPicPr preferRelativeResize="0"/>
          <p:nvPr/>
        </p:nvPicPr>
        <p:blipFill rotWithShape="1">
          <a:blip r:embed="rId3">
            <a:alphaModFix/>
          </a:blip>
          <a:srcRect t="16547" b="16540"/>
          <a:stretch/>
        </p:blipFill>
        <p:spPr>
          <a:xfrm>
            <a:off x="4325556" y="1782139"/>
            <a:ext cx="5226302" cy="3128815"/>
          </a:xfrm>
          <a:prstGeom prst="rect">
            <a:avLst/>
          </a:prstGeom>
          <a:noFill/>
          <a:ln>
            <a:noFill/>
          </a:ln>
        </p:spPr>
      </p:pic>
      <p:sp>
        <p:nvSpPr>
          <p:cNvPr id="704" name="Google Shape;704;p39"/>
          <p:cNvSpPr txBox="1">
            <a:spLocks noGrp="1"/>
          </p:cNvSpPr>
          <p:nvPr>
            <p:ph type="title"/>
          </p:nvPr>
        </p:nvSpPr>
        <p:spPr>
          <a:xfrm>
            <a:off x="0" y="2784221"/>
            <a:ext cx="4988496" cy="14677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we Designed our architecture this way</a:t>
            </a:r>
            <a:endParaRPr dirty="0"/>
          </a:p>
        </p:txBody>
      </p:sp>
      <p:sp>
        <p:nvSpPr>
          <p:cNvPr id="705" name="Google Shape;705;p39"/>
          <p:cNvSpPr txBox="1">
            <a:spLocks noGrp="1"/>
          </p:cNvSpPr>
          <p:nvPr>
            <p:ph type="title" idx="2"/>
          </p:nvPr>
        </p:nvSpPr>
        <p:spPr>
          <a:xfrm>
            <a:off x="693131" y="1015827"/>
            <a:ext cx="1094700" cy="11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866378202"/>
      </p:ext>
    </p:extLst>
  </p:cSld>
  <p:clrMapOvr>
    <a:masterClrMapping/>
  </p:clrMapOvr>
</p:sld>
</file>

<file path=ppt/theme/theme1.xml><?xml version="1.0" encoding="utf-8"?>
<a:theme xmlns:a="http://schemas.openxmlformats.org/drawingml/2006/main" name="Storm: Thunder and Lightning by Slidesgo">
  <a:themeElements>
    <a:clrScheme name="Simple Light">
      <a:dk1>
        <a:srgbClr val="ECE9E0"/>
      </a:dk1>
      <a:lt1>
        <a:srgbClr val="1D1730"/>
      </a:lt1>
      <a:dk2>
        <a:srgbClr val="2D1D47"/>
      </a:dk2>
      <a:lt2>
        <a:srgbClr val="563874"/>
      </a:lt2>
      <a:accent1>
        <a:srgbClr val="845CA8"/>
      </a:accent1>
      <a:accent2>
        <a:srgbClr val="E9C3F5"/>
      </a:accent2>
      <a:accent3>
        <a:srgbClr val="FAD08C"/>
      </a:accent3>
      <a:accent4>
        <a:srgbClr val="AD9D6D"/>
      </a:accent4>
      <a:accent5>
        <a:srgbClr val="E89B6F"/>
      </a:accent5>
      <a:accent6>
        <a:srgbClr val="815B46"/>
      </a:accent6>
      <a:hlink>
        <a:srgbClr val="ECE9E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720</Words>
  <Application>Microsoft Office PowerPoint</Application>
  <PresentationFormat>On-screen Show (16:9)</PresentationFormat>
  <Paragraphs>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Lexend</vt:lpstr>
      <vt:lpstr>Asap</vt:lpstr>
      <vt:lpstr>Storm: Thunder and Lightning by Slidesgo</vt:lpstr>
      <vt:lpstr>WeatherSnap</vt:lpstr>
      <vt:lpstr>Table of contents</vt:lpstr>
      <vt:lpstr>What is WeatherSnap</vt:lpstr>
      <vt:lpstr>WeatherSnap</vt:lpstr>
      <vt:lpstr>How Does It Work? </vt:lpstr>
      <vt:lpstr>Components</vt:lpstr>
      <vt:lpstr>PowerPoint Presentation</vt:lpstr>
      <vt:lpstr>Architecture</vt:lpstr>
      <vt:lpstr>Why we Designed our architecture this way</vt:lpstr>
      <vt:lpstr>We had quite a few options for this Special Interest Project</vt:lpstr>
      <vt:lpstr>We had quite a few options for this Special Interest Project</vt:lpstr>
      <vt:lpstr>Who is this for?</vt:lpstr>
      <vt:lpstr>The Target Audience</vt:lpstr>
      <vt:lpstr>Type A</vt:lpstr>
      <vt:lpstr>Type B</vt:lpstr>
      <vt:lpstr>Type C</vt:lpstr>
      <vt:lpstr>LET’S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WeatherSnap</dc:title>
  <cp:lastModifiedBy>Basim Mansoor</cp:lastModifiedBy>
  <cp:revision>6</cp:revision>
  <dcterms:modified xsi:type="dcterms:W3CDTF">2023-12-16T15:54:46Z</dcterms:modified>
</cp:coreProperties>
</file>